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3.xml" ContentType="application/vnd.openxmlformats-officedocument.them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4.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5.xml" ContentType="application/vnd.openxmlformats-officedocument.them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tags/tag15.xml" ContentType="application/vnd.openxmlformats-officedocument.presentationml.tags+xml"/>
  <Override PartName="/ppt/tags/tag16.xml" ContentType="application/vnd.openxmlformats-officedocument.presentationml.tags+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7.xml" ContentType="application/vnd.openxmlformats-officedocument.theme+xml"/>
  <Override PartName="/ppt/tags/tag17.xml" ContentType="application/vnd.openxmlformats-officedocument.presentationml.tags+xml"/>
  <Override PartName="/ppt/tags/tag18.xml" ContentType="application/vnd.openxmlformats-officedocument.presentationml.tags+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8.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theme/theme9.xml" ContentType="application/vnd.openxmlformats-officedocument.theme+xml"/>
  <Override PartName="/ppt/tags/tag19.xml" ContentType="application/vnd.openxmlformats-officedocument.presentationml.tags+xml"/>
  <Override PartName="/ppt/tags/tag20.xml" ContentType="application/vnd.openxmlformats-officedocument.presentationml.tags+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theme/theme10.xml" ContentType="application/vnd.openxmlformats-officedocument.theme+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theme/theme11.xml" ContentType="application/vnd.openxmlformats-officedocument.theme+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theme/theme12.xml" ContentType="application/vnd.openxmlformats-officedocument.theme+xml"/>
  <Override PartName="/ppt/tags/tag24.xml" ContentType="application/vnd.openxmlformats-officedocument.presentationml.tags+xml"/>
  <Override PartName="/ppt/tags/tag25.xml" ContentType="application/vnd.openxmlformats-officedocument.presentationml.tags+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theme/theme13.xml" ContentType="application/vnd.openxmlformats-officedocument.theme+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theme/theme14.xml" ContentType="application/vnd.openxmlformats-officedocument.theme+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heme/theme1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 id="2147483692" r:id="rId5"/>
    <p:sldMasterId id="2147483709" r:id="rId6"/>
    <p:sldMasterId id="2147483718" r:id="rId7"/>
    <p:sldMasterId id="2147483730" r:id="rId8"/>
    <p:sldMasterId id="2147483736" r:id="rId9"/>
    <p:sldMasterId id="2147483745" r:id="rId10"/>
    <p:sldMasterId id="2147483758" r:id="rId11"/>
    <p:sldMasterId id="2147483790" r:id="rId12"/>
    <p:sldMasterId id="2147483798" r:id="rId13"/>
    <p:sldMasterId id="2147483810" r:id="rId14"/>
    <p:sldMasterId id="2147483816" r:id="rId15"/>
    <p:sldMasterId id="2147483828" r:id="rId16"/>
    <p:sldMasterId id="2147483930" r:id="rId17"/>
  </p:sldMasterIdLst>
  <p:notesMasterIdLst>
    <p:notesMasterId r:id="rId56"/>
  </p:notesMasterIdLst>
  <p:sldIdLst>
    <p:sldId id="3623" r:id="rId18"/>
    <p:sldId id="3659" r:id="rId19"/>
    <p:sldId id="3624" r:id="rId20"/>
    <p:sldId id="3660" r:id="rId21"/>
    <p:sldId id="3661" r:id="rId22"/>
    <p:sldId id="3662" r:id="rId23"/>
    <p:sldId id="3663" r:id="rId24"/>
    <p:sldId id="3664" r:id="rId25"/>
    <p:sldId id="3665" r:id="rId26"/>
    <p:sldId id="3666" r:id="rId27"/>
    <p:sldId id="3667" r:id="rId28"/>
    <p:sldId id="3668" r:id="rId29"/>
    <p:sldId id="3669" r:id="rId30"/>
    <p:sldId id="3671" r:id="rId31"/>
    <p:sldId id="3670" r:id="rId32"/>
    <p:sldId id="3672" r:id="rId33"/>
    <p:sldId id="3673" r:id="rId34"/>
    <p:sldId id="3674" r:id="rId35"/>
    <p:sldId id="3675" r:id="rId36"/>
    <p:sldId id="3676" r:id="rId37"/>
    <p:sldId id="3677" r:id="rId38"/>
    <p:sldId id="3678" r:id="rId39"/>
    <p:sldId id="3679" r:id="rId40"/>
    <p:sldId id="3680" r:id="rId41"/>
    <p:sldId id="3681" r:id="rId42"/>
    <p:sldId id="3682" r:id="rId43"/>
    <p:sldId id="3683" r:id="rId44"/>
    <p:sldId id="3684" r:id="rId45"/>
    <p:sldId id="3685" r:id="rId46"/>
    <p:sldId id="3686" r:id="rId47"/>
    <p:sldId id="3687" r:id="rId48"/>
    <p:sldId id="3688" r:id="rId49"/>
    <p:sldId id="3689" r:id="rId50"/>
    <p:sldId id="3690" r:id="rId51"/>
    <p:sldId id="3691" r:id="rId52"/>
    <p:sldId id="3692" r:id="rId53"/>
    <p:sldId id="3693" r:id="rId54"/>
    <p:sldId id="3658" r:id="rId5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060"/>
    <a:srgbClr val="BE600A"/>
    <a:srgbClr val="C89800"/>
    <a:srgbClr val="4B515A"/>
    <a:srgbClr val="73C05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90" autoAdjust="0"/>
    <p:restoredTop sz="93208" autoAdjust="0"/>
  </p:normalViewPr>
  <p:slideViewPr>
    <p:cSldViewPr snapToGrid="0">
      <p:cViewPr>
        <p:scale>
          <a:sx n="80" d="100"/>
          <a:sy n="80" d="100"/>
        </p:scale>
        <p:origin x="-1555" y="-43"/>
      </p:cViewPr>
      <p:guideLst>
        <p:guide orient="horz" pos="2160"/>
        <p:guide pos="2880"/>
      </p:guideLst>
    </p:cSldViewPr>
  </p:slideViewPr>
  <p:outlineViewPr>
    <p:cViewPr>
      <p:scale>
        <a:sx n="33" d="100"/>
        <a:sy n="33" d="100"/>
      </p:scale>
      <p:origin x="0" y="3547"/>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 Target="slides/slide1.xml"/><Relationship Id="rId26" Type="http://schemas.openxmlformats.org/officeDocument/2006/relationships/slide" Target="slides/slide9.xml"/><Relationship Id="rId39" Type="http://schemas.openxmlformats.org/officeDocument/2006/relationships/slide" Target="slides/slide22.xml"/><Relationship Id="rId21" Type="http://schemas.openxmlformats.org/officeDocument/2006/relationships/slide" Target="slides/slide4.xml"/><Relationship Id="rId34" Type="http://schemas.openxmlformats.org/officeDocument/2006/relationships/slide" Target="slides/slide17.xml"/><Relationship Id="rId42" Type="http://schemas.openxmlformats.org/officeDocument/2006/relationships/slide" Target="slides/slide25.xml"/><Relationship Id="rId47" Type="http://schemas.openxmlformats.org/officeDocument/2006/relationships/slide" Target="slides/slide30.xml"/><Relationship Id="rId50" Type="http://schemas.openxmlformats.org/officeDocument/2006/relationships/slide" Target="slides/slide33.xml"/><Relationship Id="rId55" Type="http://schemas.openxmlformats.org/officeDocument/2006/relationships/slide" Target="slides/slide38.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Master" Target="slideMasters/slideMaster13.xml"/><Relationship Id="rId29" Type="http://schemas.openxmlformats.org/officeDocument/2006/relationships/slide" Target="slides/slide12.xml"/><Relationship Id="rId11" Type="http://schemas.openxmlformats.org/officeDocument/2006/relationships/slideMaster" Target="slideMasters/slideMaster8.xml"/><Relationship Id="rId24" Type="http://schemas.openxmlformats.org/officeDocument/2006/relationships/slide" Target="slides/slide7.xml"/><Relationship Id="rId32" Type="http://schemas.openxmlformats.org/officeDocument/2006/relationships/slide" Target="slides/slide15.xml"/><Relationship Id="rId37" Type="http://schemas.openxmlformats.org/officeDocument/2006/relationships/slide" Target="slides/slide20.xml"/><Relationship Id="rId40" Type="http://schemas.openxmlformats.org/officeDocument/2006/relationships/slide" Target="slides/slide23.xml"/><Relationship Id="rId45" Type="http://schemas.openxmlformats.org/officeDocument/2006/relationships/slide" Target="slides/slide28.xml"/><Relationship Id="rId53" Type="http://schemas.openxmlformats.org/officeDocument/2006/relationships/slide" Target="slides/slide36.xml"/><Relationship Id="rId58" Type="http://schemas.openxmlformats.org/officeDocument/2006/relationships/viewProps" Target="viewProps.xml"/><Relationship Id="rId5" Type="http://schemas.openxmlformats.org/officeDocument/2006/relationships/slideMaster" Target="slideMasters/slideMaster2.xml"/><Relationship Id="rId19" Type="http://schemas.openxmlformats.org/officeDocument/2006/relationships/slide" Target="slides/slide2.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5.xml"/><Relationship Id="rId27" Type="http://schemas.openxmlformats.org/officeDocument/2006/relationships/slide" Target="slides/slide10.xml"/><Relationship Id="rId30" Type="http://schemas.openxmlformats.org/officeDocument/2006/relationships/slide" Target="slides/slide13.xml"/><Relationship Id="rId35" Type="http://schemas.openxmlformats.org/officeDocument/2006/relationships/slide" Target="slides/slide18.xml"/><Relationship Id="rId43" Type="http://schemas.openxmlformats.org/officeDocument/2006/relationships/slide" Target="slides/slide26.xml"/><Relationship Id="rId48" Type="http://schemas.openxmlformats.org/officeDocument/2006/relationships/slide" Target="slides/slide31.xml"/><Relationship Id="rId56" Type="http://schemas.openxmlformats.org/officeDocument/2006/relationships/notesMaster" Target="notesMasters/notesMaster1.xml"/><Relationship Id="rId8" Type="http://schemas.openxmlformats.org/officeDocument/2006/relationships/slideMaster" Target="slideMasters/slideMaster5.xml"/><Relationship Id="rId51" Type="http://schemas.openxmlformats.org/officeDocument/2006/relationships/slide" Target="slides/slide34.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Master" Target="slideMasters/slideMaster14.xml"/><Relationship Id="rId25" Type="http://schemas.openxmlformats.org/officeDocument/2006/relationships/slide" Target="slides/slide8.xml"/><Relationship Id="rId33" Type="http://schemas.openxmlformats.org/officeDocument/2006/relationships/slide" Target="slides/slide16.xml"/><Relationship Id="rId38" Type="http://schemas.openxmlformats.org/officeDocument/2006/relationships/slide" Target="slides/slide21.xml"/><Relationship Id="rId46" Type="http://schemas.openxmlformats.org/officeDocument/2006/relationships/slide" Target="slides/slide29.xml"/><Relationship Id="rId59" Type="http://schemas.openxmlformats.org/officeDocument/2006/relationships/theme" Target="theme/theme1.xml"/><Relationship Id="rId20" Type="http://schemas.openxmlformats.org/officeDocument/2006/relationships/slide" Target="slides/slide3.xml"/><Relationship Id="rId41" Type="http://schemas.openxmlformats.org/officeDocument/2006/relationships/slide" Target="slides/slide24.xml"/><Relationship Id="rId54"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Master" Target="slideMasters/slideMaster12.xml"/><Relationship Id="rId23" Type="http://schemas.openxmlformats.org/officeDocument/2006/relationships/slide" Target="slides/slide6.xml"/><Relationship Id="rId28" Type="http://schemas.openxmlformats.org/officeDocument/2006/relationships/slide" Target="slides/slide11.xml"/><Relationship Id="rId36" Type="http://schemas.openxmlformats.org/officeDocument/2006/relationships/slide" Target="slides/slide19.xml"/><Relationship Id="rId49" Type="http://schemas.openxmlformats.org/officeDocument/2006/relationships/slide" Target="slides/slide32.xml"/><Relationship Id="rId57" Type="http://schemas.openxmlformats.org/officeDocument/2006/relationships/presProps" Target="presProps.xml"/><Relationship Id="rId10" Type="http://schemas.openxmlformats.org/officeDocument/2006/relationships/slideMaster" Target="slideMasters/slideMaster7.xml"/><Relationship Id="rId31" Type="http://schemas.openxmlformats.org/officeDocument/2006/relationships/slide" Target="slides/slide14.xml"/><Relationship Id="rId44" Type="http://schemas.openxmlformats.org/officeDocument/2006/relationships/slide" Target="slides/slide27.xml"/><Relationship Id="rId52" Type="http://schemas.openxmlformats.org/officeDocument/2006/relationships/slide" Target="slides/slide35.xml"/><Relationship Id="rId6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C8895E1-098A-40D8-83DC-8A062BC26DDF}" type="datetimeFigureOut">
              <a:rPr lang="ru-RU" smtClean="0"/>
              <a:t>19.05.2020</a:t>
            </a:fld>
            <a:endParaRPr lang="ru-RU"/>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F0F76F7-492A-4C56-8C5D-77B7267A053C}" type="slidenum">
              <a:rPr lang="ru-RU" smtClean="0"/>
              <a:t>‹#›</a:t>
            </a:fld>
            <a:endParaRPr lang="ru-RU"/>
          </a:p>
        </p:txBody>
      </p:sp>
    </p:spTree>
    <p:extLst>
      <p:ext uri="{BB962C8B-B14F-4D97-AF65-F5344CB8AC3E}">
        <p14:creationId xmlns:p14="http://schemas.microsoft.com/office/powerpoint/2010/main" val="19352846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F0F76F7-492A-4C56-8C5D-77B7267A053C}" type="slidenum">
              <a:rPr lang="ru-RU" smtClean="0"/>
              <a:t>3</a:t>
            </a:fld>
            <a:endParaRPr lang="ru-RU"/>
          </a:p>
        </p:txBody>
      </p:sp>
    </p:spTree>
    <p:extLst>
      <p:ext uri="{BB962C8B-B14F-4D97-AF65-F5344CB8AC3E}">
        <p14:creationId xmlns:p14="http://schemas.microsoft.com/office/powerpoint/2010/main" val="13627377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F0F76F7-492A-4C56-8C5D-77B7267A053C}" type="slidenum">
              <a:rPr lang="ru-RU" smtClean="0"/>
              <a:t>12</a:t>
            </a:fld>
            <a:endParaRPr lang="ru-RU"/>
          </a:p>
        </p:txBody>
      </p:sp>
    </p:spTree>
    <p:extLst>
      <p:ext uri="{BB962C8B-B14F-4D97-AF65-F5344CB8AC3E}">
        <p14:creationId xmlns:p14="http://schemas.microsoft.com/office/powerpoint/2010/main" val="13627377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F0F76F7-492A-4C56-8C5D-77B7267A053C}" type="slidenum">
              <a:rPr lang="ru-RU" smtClean="0"/>
              <a:t>13</a:t>
            </a:fld>
            <a:endParaRPr lang="ru-RU"/>
          </a:p>
        </p:txBody>
      </p:sp>
    </p:spTree>
    <p:extLst>
      <p:ext uri="{BB962C8B-B14F-4D97-AF65-F5344CB8AC3E}">
        <p14:creationId xmlns:p14="http://schemas.microsoft.com/office/powerpoint/2010/main" val="13627377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F0F76F7-492A-4C56-8C5D-77B7267A053C}" type="slidenum">
              <a:rPr lang="ru-RU" smtClean="0"/>
              <a:t>14</a:t>
            </a:fld>
            <a:endParaRPr lang="ru-RU"/>
          </a:p>
        </p:txBody>
      </p:sp>
    </p:spTree>
    <p:extLst>
      <p:ext uri="{BB962C8B-B14F-4D97-AF65-F5344CB8AC3E}">
        <p14:creationId xmlns:p14="http://schemas.microsoft.com/office/powerpoint/2010/main" val="13627377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F0F76F7-492A-4C56-8C5D-77B7267A053C}" type="slidenum">
              <a:rPr lang="ru-RU" smtClean="0"/>
              <a:t>15</a:t>
            </a:fld>
            <a:endParaRPr lang="ru-RU"/>
          </a:p>
        </p:txBody>
      </p:sp>
    </p:spTree>
    <p:extLst>
      <p:ext uri="{BB962C8B-B14F-4D97-AF65-F5344CB8AC3E}">
        <p14:creationId xmlns:p14="http://schemas.microsoft.com/office/powerpoint/2010/main" val="13627377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F0F76F7-492A-4C56-8C5D-77B7267A053C}" type="slidenum">
              <a:rPr lang="ru-RU" smtClean="0"/>
              <a:t>16</a:t>
            </a:fld>
            <a:endParaRPr lang="ru-RU"/>
          </a:p>
        </p:txBody>
      </p:sp>
    </p:spTree>
    <p:extLst>
      <p:ext uri="{BB962C8B-B14F-4D97-AF65-F5344CB8AC3E}">
        <p14:creationId xmlns:p14="http://schemas.microsoft.com/office/powerpoint/2010/main" val="13627377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F0F76F7-492A-4C56-8C5D-77B7267A053C}" type="slidenum">
              <a:rPr lang="ru-RU" smtClean="0"/>
              <a:t>17</a:t>
            </a:fld>
            <a:endParaRPr lang="ru-RU"/>
          </a:p>
        </p:txBody>
      </p:sp>
    </p:spTree>
    <p:extLst>
      <p:ext uri="{BB962C8B-B14F-4D97-AF65-F5344CB8AC3E}">
        <p14:creationId xmlns:p14="http://schemas.microsoft.com/office/powerpoint/2010/main" val="13627377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F0F76F7-492A-4C56-8C5D-77B7267A053C}" type="slidenum">
              <a:rPr lang="ru-RU" smtClean="0"/>
              <a:t>18</a:t>
            </a:fld>
            <a:endParaRPr lang="ru-RU"/>
          </a:p>
        </p:txBody>
      </p:sp>
    </p:spTree>
    <p:extLst>
      <p:ext uri="{BB962C8B-B14F-4D97-AF65-F5344CB8AC3E}">
        <p14:creationId xmlns:p14="http://schemas.microsoft.com/office/powerpoint/2010/main" val="13627377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F0F76F7-492A-4C56-8C5D-77B7267A053C}" type="slidenum">
              <a:rPr lang="ru-RU" smtClean="0"/>
              <a:t>19</a:t>
            </a:fld>
            <a:endParaRPr lang="ru-RU"/>
          </a:p>
        </p:txBody>
      </p:sp>
    </p:spTree>
    <p:extLst>
      <p:ext uri="{BB962C8B-B14F-4D97-AF65-F5344CB8AC3E}">
        <p14:creationId xmlns:p14="http://schemas.microsoft.com/office/powerpoint/2010/main" val="13627377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F0F76F7-492A-4C56-8C5D-77B7267A053C}" type="slidenum">
              <a:rPr lang="ru-RU" smtClean="0"/>
              <a:t>20</a:t>
            </a:fld>
            <a:endParaRPr lang="ru-RU"/>
          </a:p>
        </p:txBody>
      </p:sp>
    </p:spTree>
    <p:extLst>
      <p:ext uri="{BB962C8B-B14F-4D97-AF65-F5344CB8AC3E}">
        <p14:creationId xmlns:p14="http://schemas.microsoft.com/office/powerpoint/2010/main" val="13627377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F0F76F7-492A-4C56-8C5D-77B7267A053C}" type="slidenum">
              <a:rPr lang="ru-RU" smtClean="0"/>
              <a:t>21</a:t>
            </a:fld>
            <a:endParaRPr lang="ru-RU"/>
          </a:p>
        </p:txBody>
      </p:sp>
    </p:spTree>
    <p:extLst>
      <p:ext uri="{BB962C8B-B14F-4D97-AF65-F5344CB8AC3E}">
        <p14:creationId xmlns:p14="http://schemas.microsoft.com/office/powerpoint/2010/main" val="13627377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F0F76F7-492A-4C56-8C5D-77B7267A053C}" type="slidenum">
              <a:rPr lang="ru-RU" smtClean="0"/>
              <a:t>4</a:t>
            </a:fld>
            <a:endParaRPr lang="ru-RU"/>
          </a:p>
        </p:txBody>
      </p:sp>
    </p:spTree>
    <p:extLst>
      <p:ext uri="{BB962C8B-B14F-4D97-AF65-F5344CB8AC3E}">
        <p14:creationId xmlns:p14="http://schemas.microsoft.com/office/powerpoint/2010/main" val="13627377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F0F76F7-492A-4C56-8C5D-77B7267A053C}" type="slidenum">
              <a:rPr lang="ru-RU" smtClean="0"/>
              <a:t>22</a:t>
            </a:fld>
            <a:endParaRPr lang="ru-RU"/>
          </a:p>
        </p:txBody>
      </p:sp>
    </p:spTree>
    <p:extLst>
      <p:ext uri="{BB962C8B-B14F-4D97-AF65-F5344CB8AC3E}">
        <p14:creationId xmlns:p14="http://schemas.microsoft.com/office/powerpoint/2010/main" val="13627377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F0F76F7-492A-4C56-8C5D-77B7267A053C}" type="slidenum">
              <a:rPr lang="ru-RU" smtClean="0"/>
              <a:t>23</a:t>
            </a:fld>
            <a:endParaRPr lang="ru-RU"/>
          </a:p>
        </p:txBody>
      </p:sp>
    </p:spTree>
    <p:extLst>
      <p:ext uri="{BB962C8B-B14F-4D97-AF65-F5344CB8AC3E}">
        <p14:creationId xmlns:p14="http://schemas.microsoft.com/office/powerpoint/2010/main" val="13627377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F0F76F7-492A-4C56-8C5D-77B7267A053C}" type="slidenum">
              <a:rPr lang="ru-RU" smtClean="0"/>
              <a:t>24</a:t>
            </a:fld>
            <a:endParaRPr lang="ru-RU"/>
          </a:p>
        </p:txBody>
      </p:sp>
    </p:spTree>
    <p:extLst>
      <p:ext uri="{BB962C8B-B14F-4D97-AF65-F5344CB8AC3E}">
        <p14:creationId xmlns:p14="http://schemas.microsoft.com/office/powerpoint/2010/main" val="136273778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F0F76F7-492A-4C56-8C5D-77B7267A053C}" type="slidenum">
              <a:rPr lang="ru-RU" smtClean="0"/>
              <a:t>25</a:t>
            </a:fld>
            <a:endParaRPr lang="ru-RU"/>
          </a:p>
        </p:txBody>
      </p:sp>
    </p:spTree>
    <p:extLst>
      <p:ext uri="{BB962C8B-B14F-4D97-AF65-F5344CB8AC3E}">
        <p14:creationId xmlns:p14="http://schemas.microsoft.com/office/powerpoint/2010/main" val="136273778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F0F76F7-492A-4C56-8C5D-77B7267A053C}" type="slidenum">
              <a:rPr lang="ru-RU" smtClean="0"/>
              <a:t>26</a:t>
            </a:fld>
            <a:endParaRPr lang="ru-RU"/>
          </a:p>
        </p:txBody>
      </p:sp>
    </p:spTree>
    <p:extLst>
      <p:ext uri="{BB962C8B-B14F-4D97-AF65-F5344CB8AC3E}">
        <p14:creationId xmlns:p14="http://schemas.microsoft.com/office/powerpoint/2010/main" val="136273778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F0F76F7-492A-4C56-8C5D-77B7267A053C}" type="slidenum">
              <a:rPr lang="ru-RU" smtClean="0"/>
              <a:t>27</a:t>
            </a:fld>
            <a:endParaRPr lang="ru-RU"/>
          </a:p>
        </p:txBody>
      </p:sp>
    </p:spTree>
    <p:extLst>
      <p:ext uri="{BB962C8B-B14F-4D97-AF65-F5344CB8AC3E}">
        <p14:creationId xmlns:p14="http://schemas.microsoft.com/office/powerpoint/2010/main" val="136273778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F0F76F7-492A-4C56-8C5D-77B7267A053C}" type="slidenum">
              <a:rPr lang="ru-RU" smtClean="0"/>
              <a:t>28</a:t>
            </a:fld>
            <a:endParaRPr lang="ru-RU"/>
          </a:p>
        </p:txBody>
      </p:sp>
    </p:spTree>
    <p:extLst>
      <p:ext uri="{BB962C8B-B14F-4D97-AF65-F5344CB8AC3E}">
        <p14:creationId xmlns:p14="http://schemas.microsoft.com/office/powerpoint/2010/main" val="136273778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F0F76F7-492A-4C56-8C5D-77B7267A053C}" type="slidenum">
              <a:rPr lang="ru-RU" smtClean="0"/>
              <a:t>29</a:t>
            </a:fld>
            <a:endParaRPr lang="ru-RU"/>
          </a:p>
        </p:txBody>
      </p:sp>
    </p:spTree>
    <p:extLst>
      <p:ext uri="{BB962C8B-B14F-4D97-AF65-F5344CB8AC3E}">
        <p14:creationId xmlns:p14="http://schemas.microsoft.com/office/powerpoint/2010/main" val="136273778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F0F76F7-492A-4C56-8C5D-77B7267A053C}" type="slidenum">
              <a:rPr lang="ru-RU" smtClean="0"/>
              <a:t>30</a:t>
            </a:fld>
            <a:endParaRPr lang="ru-RU"/>
          </a:p>
        </p:txBody>
      </p:sp>
    </p:spTree>
    <p:extLst>
      <p:ext uri="{BB962C8B-B14F-4D97-AF65-F5344CB8AC3E}">
        <p14:creationId xmlns:p14="http://schemas.microsoft.com/office/powerpoint/2010/main" val="136273778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F0F76F7-492A-4C56-8C5D-77B7267A053C}" type="slidenum">
              <a:rPr lang="ru-RU" smtClean="0"/>
              <a:t>31</a:t>
            </a:fld>
            <a:endParaRPr lang="ru-RU"/>
          </a:p>
        </p:txBody>
      </p:sp>
    </p:spTree>
    <p:extLst>
      <p:ext uri="{BB962C8B-B14F-4D97-AF65-F5344CB8AC3E}">
        <p14:creationId xmlns:p14="http://schemas.microsoft.com/office/powerpoint/2010/main" val="13627377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F0F76F7-492A-4C56-8C5D-77B7267A053C}" type="slidenum">
              <a:rPr lang="ru-RU" smtClean="0"/>
              <a:t>5</a:t>
            </a:fld>
            <a:endParaRPr lang="ru-RU"/>
          </a:p>
        </p:txBody>
      </p:sp>
    </p:spTree>
    <p:extLst>
      <p:ext uri="{BB962C8B-B14F-4D97-AF65-F5344CB8AC3E}">
        <p14:creationId xmlns:p14="http://schemas.microsoft.com/office/powerpoint/2010/main" val="136273778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F0F76F7-492A-4C56-8C5D-77B7267A053C}" type="slidenum">
              <a:rPr lang="ru-RU" smtClean="0"/>
              <a:t>32</a:t>
            </a:fld>
            <a:endParaRPr lang="ru-RU"/>
          </a:p>
        </p:txBody>
      </p:sp>
    </p:spTree>
    <p:extLst>
      <p:ext uri="{BB962C8B-B14F-4D97-AF65-F5344CB8AC3E}">
        <p14:creationId xmlns:p14="http://schemas.microsoft.com/office/powerpoint/2010/main" val="136273778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F0F76F7-492A-4C56-8C5D-77B7267A053C}" type="slidenum">
              <a:rPr lang="ru-RU" smtClean="0"/>
              <a:t>33</a:t>
            </a:fld>
            <a:endParaRPr lang="ru-RU"/>
          </a:p>
        </p:txBody>
      </p:sp>
    </p:spTree>
    <p:extLst>
      <p:ext uri="{BB962C8B-B14F-4D97-AF65-F5344CB8AC3E}">
        <p14:creationId xmlns:p14="http://schemas.microsoft.com/office/powerpoint/2010/main" val="136273778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F0F76F7-492A-4C56-8C5D-77B7267A053C}" type="slidenum">
              <a:rPr lang="ru-RU" smtClean="0"/>
              <a:t>34</a:t>
            </a:fld>
            <a:endParaRPr lang="ru-RU"/>
          </a:p>
        </p:txBody>
      </p:sp>
    </p:spTree>
    <p:extLst>
      <p:ext uri="{BB962C8B-B14F-4D97-AF65-F5344CB8AC3E}">
        <p14:creationId xmlns:p14="http://schemas.microsoft.com/office/powerpoint/2010/main" val="136273778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F0F76F7-492A-4C56-8C5D-77B7267A053C}" type="slidenum">
              <a:rPr lang="ru-RU" smtClean="0"/>
              <a:t>35</a:t>
            </a:fld>
            <a:endParaRPr lang="ru-RU"/>
          </a:p>
        </p:txBody>
      </p:sp>
    </p:spTree>
    <p:extLst>
      <p:ext uri="{BB962C8B-B14F-4D97-AF65-F5344CB8AC3E}">
        <p14:creationId xmlns:p14="http://schemas.microsoft.com/office/powerpoint/2010/main" val="136273778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F0F76F7-492A-4C56-8C5D-77B7267A053C}" type="slidenum">
              <a:rPr lang="ru-RU" smtClean="0"/>
              <a:t>36</a:t>
            </a:fld>
            <a:endParaRPr lang="ru-RU"/>
          </a:p>
        </p:txBody>
      </p:sp>
    </p:spTree>
    <p:extLst>
      <p:ext uri="{BB962C8B-B14F-4D97-AF65-F5344CB8AC3E}">
        <p14:creationId xmlns:p14="http://schemas.microsoft.com/office/powerpoint/2010/main" val="136273778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F0F76F7-492A-4C56-8C5D-77B7267A053C}" type="slidenum">
              <a:rPr lang="ru-RU" smtClean="0"/>
              <a:t>37</a:t>
            </a:fld>
            <a:endParaRPr lang="ru-RU"/>
          </a:p>
        </p:txBody>
      </p:sp>
    </p:spTree>
    <p:extLst>
      <p:ext uri="{BB962C8B-B14F-4D97-AF65-F5344CB8AC3E}">
        <p14:creationId xmlns:p14="http://schemas.microsoft.com/office/powerpoint/2010/main" val="13627377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F0F76F7-492A-4C56-8C5D-77B7267A053C}" type="slidenum">
              <a:rPr lang="ru-RU" smtClean="0"/>
              <a:t>6</a:t>
            </a:fld>
            <a:endParaRPr lang="ru-RU"/>
          </a:p>
        </p:txBody>
      </p:sp>
    </p:spTree>
    <p:extLst>
      <p:ext uri="{BB962C8B-B14F-4D97-AF65-F5344CB8AC3E}">
        <p14:creationId xmlns:p14="http://schemas.microsoft.com/office/powerpoint/2010/main" val="13627377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F0F76F7-492A-4C56-8C5D-77B7267A053C}" type="slidenum">
              <a:rPr lang="ru-RU" smtClean="0"/>
              <a:t>7</a:t>
            </a:fld>
            <a:endParaRPr lang="ru-RU"/>
          </a:p>
        </p:txBody>
      </p:sp>
    </p:spTree>
    <p:extLst>
      <p:ext uri="{BB962C8B-B14F-4D97-AF65-F5344CB8AC3E}">
        <p14:creationId xmlns:p14="http://schemas.microsoft.com/office/powerpoint/2010/main" val="13627377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F0F76F7-492A-4C56-8C5D-77B7267A053C}" type="slidenum">
              <a:rPr lang="ru-RU" smtClean="0"/>
              <a:t>8</a:t>
            </a:fld>
            <a:endParaRPr lang="ru-RU"/>
          </a:p>
        </p:txBody>
      </p:sp>
    </p:spTree>
    <p:extLst>
      <p:ext uri="{BB962C8B-B14F-4D97-AF65-F5344CB8AC3E}">
        <p14:creationId xmlns:p14="http://schemas.microsoft.com/office/powerpoint/2010/main" val="13627377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F0F76F7-492A-4C56-8C5D-77B7267A053C}" type="slidenum">
              <a:rPr lang="ru-RU" smtClean="0"/>
              <a:t>9</a:t>
            </a:fld>
            <a:endParaRPr lang="ru-RU"/>
          </a:p>
        </p:txBody>
      </p:sp>
    </p:spTree>
    <p:extLst>
      <p:ext uri="{BB962C8B-B14F-4D97-AF65-F5344CB8AC3E}">
        <p14:creationId xmlns:p14="http://schemas.microsoft.com/office/powerpoint/2010/main" val="13627377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F0F76F7-492A-4C56-8C5D-77B7267A053C}" type="slidenum">
              <a:rPr lang="ru-RU" smtClean="0"/>
              <a:t>10</a:t>
            </a:fld>
            <a:endParaRPr lang="ru-RU"/>
          </a:p>
        </p:txBody>
      </p:sp>
    </p:spTree>
    <p:extLst>
      <p:ext uri="{BB962C8B-B14F-4D97-AF65-F5344CB8AC3E}">
        <p14:creationId xmlns:p14="http://schemas.microsoft.com/office/powerpoint/2010/main" val="13627377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F0F76F7-492A-4C56-8C5D-77B7267A053C}" type="slidenum">
              <a:rPr lang="ru-RU" smtClean="0"/>
              <a:t>11</a:t>
            </a:fld>
            <a:endParaRPr lang="ru-RU"/>
          </a:p>
        </p:txBody>
      </p:sp>
    </p:spTree>
    <p:extLst>
      <p:ext uri="{BB962C8B-B14F-4D97-AF65-F5344CB8AC3E}">
        <p14:creationId xmlns:p14="http://schemas.microsoft.com/office/powerpoint/2010/main" val="136273778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3.emf"/><Relationship Id="rId2" Type="http://schemas.openxmlformats.org/officeDocument/2006/relationships/tags" Target="../tags/tag3.xml"/><Relationship Id="rId1" Type="http://schemas.openxmlformats.org/officeDocument/2006/relationships/vmlDrawing" Target="../drawings/vmlDrawing2.vml"/><Relationship Id="rId6" Type="http://schemas.openxmlformats.org/officeDocument/2006/relationships/image" Target="../media/image2.jpeg"/><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vmlDrawing" Target="../drawings/vmlDrawing3.vml"/><Relationship Id="rId5" Type="http://schemas.openxmlformats.org/officeDocument/2006/relationships/image" Target="../media/image1.emf"/><Relationship Id="rId4" Type="http://schemas.openxmlformats.org/officeDocument/2006/relationships/oleObject" Target="../embeddings/oleObject4.bin"/></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xml"/><Relationship Id="rId1" Type="http://schemas.openxmlformats.org/officeDocument/2006/relationships/vmlDrawing" Target="../drawings/vmlDrawing4.vml"/><Relationship Id="rId5" Type="http://schemas.openxmlformats.org/officeDocument/2006/relationships/image" Target="../media/image1.emf"/><Relationship Id="rId4" Type="http://schemas.openxmlformats.org/officeDocument/2006/relationships/oleObject" Target="../embeddings/oleObject5.bin"/></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1.xml.rels><?xml version="1.0" encoding="UTF-8" standalone="yes"?>
<Relationships xmlns="http://schemas.openxmlformats.org/package/2006/relationships"><Relationship Id="rId3" Type="http://schemas.openxmlformats.org/officeDocument/2006/relationships/slideMaster" Target="../slideMasters/slideMaster9.xml"/><Relationship Id="rId7" Type="http://schemas.openxmlformats.org/officeDocument/2006/relationships/image" Target="../media/image3.emf"/><Relationship Id="rId2" Type="http://schemas.openxmlformats.org/officeDocument/2006/relationships/tags" Target="../tags/tag20.xml"/><Relationship Id="rId1" Type="http://schemas.openxmlformats.org/officeDocument/2006/relationships/vmlDrawing" Target="../drawings/vmlDrawing19.vml"/><Relationship Id="rId6" Type="http://schemas.openxmlformats.org/officeDocument/2006/relationships/image" Target="../media/image2.jpeg"/><Relationship Id="rId5" Type="http://schemas.openxmlformats.org/officeDocument/2006/relationships/image" Target="../media/image1.emf"/><Relationship Id="rId4" Type="http://schemas.openxmlformats.org/officeDocument/2006/relationships/oleObject" Target="../embeddings/oleObject20.bin"/></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9.xml"/></Relationships>
</file>

<file path=ppt/slideLayouts/_rels/slideLayout11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jpg"/><Relationship Id="rId1" Type="http://schemas.openxmlformats.org/officeDocument/2006/relationships/slideMaster" Target="../slideMasters/slideMaster9.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9.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9.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0.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0.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0.xml"/></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0.xml"/></Relationships>
</file>

<file path=ppt/slideLayouts/_rels/slideLayout1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0.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0.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0.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9.xml.rels><?xml version="1.0" encoding="UTF-8" standalone="yes"?>
<Relationships xmlns="http://schemas.openxmlformats.org/package/2006/relationships"><Relationship Id="rId3" Type="http://schemas.openxmlformats.org/officeDocument/2006/relationships/slideMaster" Target="../slideMasters/slideMaster11.xml"/><Relationship Id="rId7" Type="http://schemas.openxmlformats.org/officeDocument/2006/relationships/image" Target="../media/image16.png"/><Relationship Id="rId2" Type="http://schemas.openxmlformats.org/officeDocument/2006/relationships/tags" Target="../tags/tag22.xml"/><Relationship Id="rId1" Type="http://schemas.openxmlformats.org/officeDocument/2006/relationships/vmlDrawing" Target="../drawings/vmlDrawing21.vml"/><Relationship Id="rId6" Type="http://schemas.openxmlformats.org/officeDocument/2006/relationships/image" Target="../media/image15.emf"/><Relationship Id="rId5" Type="http://schemas.openxmlformats.org/officeDocument/2006/relationships/image" Target="../media/image1.emf"/><Relationship Id="rId4" Type="http://schemas.openxmlformats.org/officeDocument/2006/relationships/oleObject" Target="../embeddings/oleObject22.bin"/></Relationships>
</file>

<file path=ppt/slideLayouts/_rels/slideLayout1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xml"/><Relationship Id="rId1" Type="http://schemas.openxmlformats.org/officeDocument/2006/relationships/vmlDrawing" Target="../drawings/vmlDrawing5.vml"/><Relationship Id="rId6" Type="http://schemas.openxmlformats.org/officeDocument/2006/relationships/image" Target="../media/image8.png"/><Relationship Id="rId5" Type="http://schemas.openxmlformats.org/officeDocument/2006/relationships/image" Target="../media/image7.emf"/><Relationship Id="rId4" Type="http://schemas.openxmlformats.org/officeDocument/2006/relationships/oleObject" Target="../embeddings/oleObject6.bin"/></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1.xml.rels><?xml version="1.0" encoding="UTF-8" standalone="yes"?>
<Relationships xmlns="http://schemas.openxmlformats.org/package/2006/relationships"><Relationship Id="rId3" Type="http://schemas.openxmlformats.org/officeDocument/2006/relationships/slideMaster" Target="../slideMasters/slideMaster11.xml"/><Relationship Id="rId2" Type="http://schemas.openxmlformats.org/officeDocument/2006/relationships/tags" Target="../tags/tag23.xml"/><Relationship Id="rId1" Type="http://schemas.openxmlformats.org/officeDocument/2006/relationships/vmlDrawing" Target="../drawings/vmlDrawing22.vml"/><Relationship Id="rId5" Type="http://schemas.openxmlformats.org/officeDocument/2006/relationships/image" Target="../media/image1.emf"/><Relationship Id="rId4" Type="http://schemas.openxmlformats.org/officeDocument/2006/relationships/oleObject" Target="../embeddings/oleObject23.bin"/></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4.xml.rels><?xml version="1.0" encoding="UTF-8" standalone="yes"?>
<Relationships xmlns="http://schemas.openxmlformats.org/package/2006/relationships"><Relationship Id="rId3" Type="http://schemas.openxmlformats.org/officeDocument/2006/relationships/slideMaster" Target="../slideMasters/slideMaster12.xml"/><Relationship Id="rId7" Type="http://schemas.openxmlformats.org/officeDocument/2006/relationships/image" Target="../media/image3.emf"/><Relationship Id="rId2" Type="http://schemas.openxmlformats.org/officeDocument/2006/relationships/tags" Target="../tags/tag25.xml"/><Relationship Id="rId1" Type="http://schemas.openxmlformats.org/officeDocument/2006/relationships/vmlDrawing" Target="../drawings/vmlDrawing24.vml"/><Relationship Id="rId6" Type="http://schemas.openxmlformats.org/officeDocument/2006/relationships/image" Target="../media/image2.jpeg"/><Relationship Id="rId5" Type="http://schemas.openxmlformats.org/officeDocument/2006/relationships/image" Target="../media/image1.emf"/><Relationship Id="rId4" Type="http://schemas.openxmlformats.org/officeDocument/2006/relationships/oleObject" Target="../embeddings/oleObject25.bin"/></Relationships>
</file>

<file path=ppt/slideLayouts/_rels/slideLayout13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jpg"/><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2.xml"/></Relationships>
</file>

<file path=ppt/slideLayouts/_rels/slideLayout13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5.xml.rels><?xml version="1.0" encoding="UTF-8" standalone="yes"?>
<Relationships xmlns="http://schemas.openxmlformats.org/package/2006/relationships"><Relationship Id="rId2" Type="http://schemas.openxmlformats.org/officeDocument/2006/relationships/slideMaster" Target="../slideMasters/slideMaster14.xml"/><Relationship Id="rId1" Type="http://schemas.openxmlformats.org/officeDocument/2006/relationships/tags" Target="../tags/tag27.xml"/></Relationships>
</file>

<file path=ppt/slideLayouts/_rels/slideLayout176.xml.rels><?xml version="1.0" encoding="UTF-8" standalone="yes"?>
<Relationships xmlns="http://schemas.openxmlformats.org/package/2006/relationships"><Relationship Id="rId2" Type="http://schemas.openxmlformats.org/officeDocument/2006/relationships/slideMaster" Target="../slideMasters/slideMaster14.xml"/><Relationship Id="rId1" Type="http://schemas.openxmlformats.org/officeDocument/2006/relationships/tags" Target="../tags/tag28.xml"/></Relationships>
</file>

<file path=ppt/slideLayouts/_rels/slideLayout177.xml.rels><?xml version="1.0" encoding="UTF-8" standalone="yes"?>
<Relationships xmlns="http://schemas.openxmlformats.org/package/2006/relationships"><Relationship Id="rId2" Type="http://schemas.openxmlformats.org/officeDocument/2006/relationships/slideMaster" Target="../slideMasters/slideMaster14.xml"/><Relationship Id="rId1" Type="http://schemas.openxmlformats.org/officeDocument/2006/relationships/tags" Target="../tags/tag29.xml"/></Relationships>
</file>

<file path=ppt/slideLayouts/_rels/slideLayout178.xml.rels><?xml version="1.0" encoding="UTF-8" standalone="yes"?>
<Relationships xmlns="http://schemas.openxmlformats.org/package/2006/relationships"><Relationship Id="rId2" Type="http://schemas.openxmlformats.org/officeDocument/2006/relationships/slideMaster" Target="../slideMasters/slideMaster14.xml"/><Relationship Id="rId1" Type="http://schemas.openxmlformats.org/officeDocument/2006/relationships/tags" Target="../tags/tag30.xml"/></Relationships>
</file>

<file path=ppt/slideLayouts/_rels/slideLayout179.xml.rels><?xml version="1.0" encoding="UTF-8" standalone="yes"?>
<Relationships xmlns="http://schemas.openxmlformats.org/package/2006/relationships"><Relationship Id="rId2" Type="http://schemas.openxmlformats.org/officeDocument/2006/relationships/slideMaster" Target="../slideMasters/slideMaster14.xml"/><Relationship Id="rId1" Type="http://schemas.openxmlformats.org/officeDocument/2006/relationships/tags" Target="../tags/tag3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2" Type="http://schemas.openxmlformats.org/officeDocument/2006/relationships/slideMaster" Target="../slideMasters/slideMaster14.xml"/><Relationship Id="rId1" Type="http://schemas.openxmlformats.org/officeDocument/2006/relationships/tags" Target="../tags/tag32.xml"/></Relationships>
</file>

<file path=ppt/slideLayouts/_rels/slideLayout181.xml.rels><?xml version="1.0" encoding="UTF-8" standalone="yes"?>
<Relationships xmlns="http://schemas.openxmlformats.org/package/2006/relationships"><Relationship Id="rId2" Type="http://schemas.openxmlformats.org/officeDocument/2006/relationships/slideMaster" Target="../slideMasters/slideMaster14.xml"/><Relationship Id="rId1" Type="http://schemas.openxmlformats.org/officeDocument/2006/relationships/tags" Target="../tags/tag33.xml"/></Relationships>
</file>

<file path=ppt/slideLayouts/_rels/slideLayout182.xml.rels><?xml version="1.0" encoding="UTF-8" standalone="yes"?>
<Relationships xmlns="http://schemas.openxmlformats.org/package/2006/relationships"><Relationship Id="rId2" Type="http://schemas.openxmlformats.org/officeDocument/2006/relationships/slideMaster" Target="../slideMasters/slideMaster14.xml"/><Relationship Id="rId1" Type="http://schemas.openxmlformats.org/officeDocument/2006/relationships/tags" Target="../tags/tag34.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xml"/><Relationship Id="rId1" Type="http://schemas.openxmlformats.org/officeDocument/2006/relationships/vmlDrawing" Target="../drawings/vmlDrawing6.vml"/><Relationship Id="rId6" Type="http://schemas.openxmlformats.org/officeDocument/2006/relationships/image" Target="../media/image10.jpeg"/><Relationship Id="rId5" Type="http://schemas.openxmlformats.org/officeDocument/2006/relationships/image" Target="../media/image9.emf"/><Relationship Id="rId4" Type="http://schemas.openxmlformats.org/officeDocument/2006/relationships/oleObject" Target="../embeddings/oleObject7.bin"/></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slideMaster" Target="../slideMasters/slideMaster3.xml"/><Relationship Id="rId7" Type="http://schemas.openxmlformats.org/officeDocument/2006/relationships/image" Target="../media/image3.emf"/><Relationship Id="rId2" Type="http://schemas.openxmlformats.org/officeDocument/2006/relationships/tags" Target="../tags/tag9.xml"/><Relationship Id="rId1" Type="http://schemas.openxmlformats.org/officeDocument/2006/relationships/vmlDrawing" Target="../drawings/vmlDrawing8.vml"/><Relationship Id="rId6" Type="http://schemas.openxmlformats.org/officeDocument/2006/relationships/image" Target="../media/image2.jpeg"/><Relationship Id="rId5" Type="http://schemas.openxmlformats.org/officeDocument/2006/relationships/image" Target="../media/image1.emf"/><Relationship Id="rId4" Type="http://schemas.openxmlformats.org/officeDocument/2006/relationships/oleObject" Target="../embeddings/oleObject9.bin"/></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0.xml"/><Relationship Id="rId1" Type="http://schemas.openxmlformats.org/officeDocument/2006/relationships/vmlDrawing" Target="../drawings/vmlDrawing9.vml"/><Relationship Id="rId6" Type="http://schemas.openxmlformats.org/officeDocument/2006/relationships/image" Target="../media/image5.emf"/><Relationship Id="rId5" Type="http://schemas.openxmlformats.org/officeDocument/2006/relationships/image" Target="../media/image1.emf"/><Relationship Id="rId4" Type="http://schemas.openxmlformats.org/officeDocument/2006/relationships/oleObject" Target="../embeddings/oleObject10.bin"/></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1.xml"/><Relationship Id="rId1" Type="http://schemas.openxmlformats.org/officeDocument/2006/relationships/vmlDrawing" Target="../drawings/vmlDrawing10.vml"/><Relationship Id="rId6" Type="http://schemas.openxmlformats.org/officeDocument/2006/relationships/image" Target="../media/image3.emf"/><Relationship Id="rId5" Type="http://schemas.openxmlformats.org/officeDocument/2006/relationships/image" Target="../media/image1.emf"/><Relationship Id="rId4" Type="http://schemas.openxmlformats.org/officeDocument/2006/relationships/oleObject" Target="../embeddings/oleObject11.bin"/></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3" Type="http://schemas.openxmlformats.org/officeDocument/2006/relationships/slideMaster" Target="../slideMasters/slideMaster5.xml"/><Relationship Id="rId7" Type="http://schemas.openxmlformats.org/officeDocument/2006/relationships/image" Target="../media/image16.png"/><Relationship Id="rId2" Type="http://schemas.openxmlformats.org/officeDocument/2006/relationships/tags" Target="../tags/tag13.xml"/><Relationship Id="rId1" Type="http://schemas.openxmlformats.org/officeDocument/2006/relationships/vmlDrawing" Target="../drawings/vmlDrawing12.vml"/><Relationship Id="rId6" Type="http://schemas.openxmlformats.org/officeDocument/2006/relationships/image" Target="../media/image15.emf"/><Relationship Id="rId5" Type="http://schemas.openxmlformats.org/officeDocument/2006/relationships/image" Target="../media/image1.emf"/><Relationship Id="rId4" Type="http://schemas.openxmlformats.org/officeDocument/2006/relationships/oleObject" Target="../embeddings/oleObject13.bin"/></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14.xml"/><Relationship Id="rId1" Type="http://schemas.openxmlformats.org/officeDocument/2006/relationships/vmlDrawing" Target="../drawings/vmlDrawing13.vml"/><Relationship Id="rId5" Type="http://schemas.openxmlformats.org/officeDocument/2006/relationships/image" Target="../media/image1.emf"/><Relationship Id="rId4" Type="http://schemas.openxmlformats.org/officeDocument/2006/relationships/oleObject" Target="../embeddings/oleObject14.bin"/></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slideMaster" Target="../slideMasters/slideMaster6.xml"/><Relationship Id="rId7" Type="http://schemas.openxmlformats.org/officeDocument/2006/relationships/image" Target="../media/image3.emf"/><Relationship Id="rId2" Type="http://schemas.openxmlformats.org/officeDocument/2006/relationships/tags" Target="../tags/tag16.xml"/><Relationship Id="rId1" Type="http://schemas.openxmlformats.org/officeDocument/2006/relationships/vmlDrawing" Target="../drawings/vmlDrawing15.vml"/><Relationship Id="rId6" Type="http://schemas.openxmlformats.org/officeDocument/2006/relationships/image" Target="../media/image2.jpeg"/><Relationship Id="rId5" Type="http://schemas.openxmlformats.org/officeDocument/2006/relationships/image" Target="../media/image1.emf"/><Relationship Id="rId4" Type="http://schemas.openxmlformats.org/officeDocument/2006/relationships/oleObject" Target="../embeddings/oleObject16.bin"/></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jpg"/><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3" Type="http://schemas.openxmlformats.org/officeDocument/2006/relationships/slideMaster" Target="../slideMasters/slideMaster7.xml"/><Relationship Id="rId7" Type="http://schemas.openxmlformats.org/officeDocument/2006/relationships/image" Target="../media/image3.emf"/><Relationship Id="rId2" Type="http://schemas.openxmlformats.org/officeDocument/2006/relationships/tags" Target="../tags/tag18.xml"/><Relationship Id="rId1" Type="http://schemas.openxmlformats.org/officeDocument/2006/relationships/vmlDrawing" Target="../drawings/vmlDrawing17.vml"/><Relationship Id="rId6" Type="http://schemas.openxmlformats.org/officeDocument/2006/relationships/image" Target="../media/image2.jpeg"/><Relationship Id="rId5" Type="http://schemas.openxmlformats.org/officeDocument/2006/relationships/image" Target="../media/image1.emf"/><Relationship Id="rId4" Type="http://schemas.openxmlformats.org/officeDocument/2006/relationships/oleObject" Target="../embeddings/oleObject18.bin"/></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jpg"/><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2_Титульный слайд">
    <p:spTree>
      <p:nvGrpSpPr>
        <p:cNvPr id="1" name=""/>
        <p:cNvGrpSpPr/>
        <p:nvPr/>
      </p:nvGrpSpPr>
      <p:grpSpPr>
        <a:xfrm>
          <a:off x="0" y="0"/>
          <a:ext cx="0" cy="0"/>
          <a:chOff x="0" y="0"/>
          <a:chExt cx="0" cy="0"/>
        </a:xfrm>
      </p:grpSpPr>
      <p:graphicFrame>
        <p:nvGraphicFramePr>
          <p:cNvPr id="3" name="Object 2" hidden="1">
            <a:extLst>
              <a:ext uri="{FF2B5EF4-FFF2-40B4-BE49-F238E27FC236}">
                <a16:creationId xmlns="" xmlns:a16="http://schemas.microsoft.com/office/drawing/2014/main" id="{E6406E04-E9B3-4F08-A345-4C7D6DE5E5F5}"/>
              </a:ext>
            </a:extLst>
          </p:cNvPr>
          <p:cNvGraphicFramePr>
            <a:graphicFrameLocks noChangeAspect="1"/>
          </p:cNvGraphicFramePr>
          <p:nvPr>
            <p:custDataLst>
              <p:tags r:id="rId2"/>
            </p:custDataLst>
          </p:nvPr>
        </p:nvGraphicFramePr>
        <p:xfrm>
          <a:off x="2382" y="1589"/>
          <a:ext cx="2381" cy="3175"/>
        </p:xfrm>
        <a:graphic>
          <a:graphicData uri="http://schemas.openxmlformats.org/presentationml/2006/ole">
            <mc:AlternateContent xmlns:mc="http://schemas.openxmlformats.org/markup-compatibility/2006">
              <mc:Choice xmlns:v="urn:schemas-microsoft-com:vml" Requires="v">
                <p:oleObj spid="_x0000_s2149" name="think-cell Slide" r:id="rId4" imgW="360" imgH="360" progId="TCLayout.ActiveDocument.1">
                  <p:embed/>
                </p:oleObj>
              </mc:Choice>
              <mc:Fallback>
                <p:oleObj name="think-cell Slide" r:id="rId4" imgW="360" imgH="360" progId="TCLayout.ActiveDocument.1">
                  <p:embed/>
                  <p:pic>
                    <p:nvPicPr>
                      <p:cNvPr id="3" name="Object 2" hidden="1">
                        <a:extLst>
                          <a:ext uri="{FF2B5EF4-FFF2-40B4-BE49-F238E27FC236}">
                            <a16:creationId xmlns="" xmlns:a16="http://schemas.microsoft.com/office/drawing/2014/main" id="{E6406E04-E9B3-4F08-A345-4C7D6DE5E5F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82" y="1589"/>
                        <a:ext cx="2381" cy="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4" name="Picture 2" descr="\\mddoor\design\Janssen\Janssen. NeurologyТизабри, Текфидера, ПлегридиMarketing Session. Москва, 13-14 сентября\Темплейт\materials\shutterstock_240905716.jpg">
            <a:extLst>
              <a:ext uri="{FF2B5EF4-FFF2-40B4-BE49-F238E27FC236}">
                <a16:creationId xmlns="" xmlns:a16="http://schemas.microsoft.com/office/drawing/2014/main" id="{FC595082-F5AD-4E0D-8FE8-D4CBA83D757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t="4500" b="10567"/>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Прямоугольник 4">
            <a:extLst>
              <a:ext uri="{FF2B5EF4-FFF2-40B4-BE49-F238E27FC236}">
                <a16:creationId xmlns="" xmlns:a16="http://schemas.microsoft.com/office/drawing/2014/main" id="{48B460E1-092E-4F8A-A627-D81790DE739D}"/>
              </a:ext>
            </a:extLst>
          </p:cNvPr>
          <p:cNvSpPr/>
          <p:nvPr/>
        </p:nvSpPr>
        <p:spPr>
          <a:xfrm>
            <a:off x="0" y="0"/>
            <a:ext cx="9144000" cy="6858000"/>
          </a:xfrm>
          <a:prstGeom prst="rect">
            <a:avLst/>
          </a:prstGeom>
          <a:solidFill>
            <a:schemeClr val="tx2">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sz="1800" dirty="0"/>
          </a:p>
        </p:txBody>
      </p:sp>
      <p:sp>
        <p:nvSpPr>
          <p:cNvPr id="6" name="Прямоугольник 5">
            <a:extLst>
              <a:ext uri="{FF2B5EF4-FFF2-40B4-BE49-F238E27FC236}">
                <a16:creationId xmlns="" xmlns:a16="http://schemas.microsoft.com/office/drawing/2014/main" id="{F24A8F90-DD1A-4D4A-AC34-778BD6424CD6}"/>
              </a:ext>
            </a:extLst>
          </p:cNvPr>
          <p:cNvSpPr/>
          <p:nvPr/>
        </p:nvSpPr>
        <p:spPr>
          <a:xfrm>
            <a:off x="756048" y="1604963"/>
            <a:ext cx="4392215" cy="4608512"/>
          </a:xfrm>
          <a:prstGeom prst="rect">
            <a:avLst/>
          </a:prstGeom>
          <a:gradFill flip="none" rotWithShape="1">
            <a:gsLst>
              <a:gs pos="50000">
                <a:schemeClr val="accent1">
                  <a:shade val="30000"/>
                  <a:satMod val="115000"/>
                  <a:alpha val="70000"/>
                </a:schemeClr>
              </a:gs>
              <a:gs pos="75000">
                <a:schemeClr val="accent1">
                  <a:shade val="67500"/>
                  <a:satMod val="115000"/>
                  <a:alpha val="70000"/>
                </a:schemeClr>
              </a:gs>
              <a:gs pos="100000">
                <a:schemeClr val="accent1">
                  <a:shade val="100000"/>
                  <a:satMod val="115000"/>
                  <a:alpha val="7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sz="1800"/>
          </a:p>
        </p:txBody>
      </p:sp>
      <p:sp>
        <p:nvSpPr>
          <p:cNvPr id="7" name="Прямоугольник 6">
            <a:extLst>
              <a:ext uri="{FF2B5EF4-FFF2-40B4-BE49-F238E27FC236}">
                <a16:creationId xmlns="" xmlns:a16="http://schemas.microsoft.com/office/drawing/2014/main" id="{C0E9AD28-0C5D-4E5E-B487-C68C2EF6630E}"/>
              </a:ext>
            </a:extLst>
          </p:cNvPr>
          <p:cNvSpPr/>
          <p:nvPr/>
        </p:nvSpPr>
        <p:spPr>
          <a:xfrm>
            <a:off x="0" y="4389439"/>
            <a:ext cx="9144000" cy="12477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sz="1800"/>
          </a:p>
        </p:txBody>
      </p:sp>
      <p:pic>
        <p:nvPicPr>
          <p:cNvPr id="8" name="Picture 2">
            <a:extLst>
              <a:ext uri="{FF2B5EF4-FFF2-40B4-BE49-F238E27FC236}">
                <a16:creationId xmlns="" xmlns:a16="http://schemas.microsoft.com/office/drawing/2014/main" id="{D2D097CF-11D5-4BD7-856F-45021DEFD2A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48487" y="4868863"/>
            <a:ext cx="1800225" cy="436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Текст 12"/>
          <p:cNvSpPr>
            <a:spLocks noGrp="1"/>
          </p:cNvSpPr>
          <p:nvPr>
            <p:ph type="body" sz="quarter" idx="10"/>
          </p:nvPr>
        </p:nvSpPr>
        <p:spPr>
          <a:xfrm>
            <a:off x="1116014" y="2084921"/>
            <a:ext cx="3743325" cy="2017183"/>
          </a:xfrm>
          <a:prstGeom prst="rect">
            <a:avLst/>
          </a:prstGeom>
        </p:spPr>
        <p:txBody>
          <a:bodyPr/>
          <a:lstStyle>
            <a:lvl1pPr marL="0" marR="0" indent="0" algn="l" defTabSz="914378" rtl="0" eaLnBrk="1" fontAlgn="auto" latinLnBrk="0" hangingPunct="1">
              <a:lnSpc>
                <a:spcPct val="100000"/>
              </a:lnSpc>
              <a:spcBef>
                <a:spcPct val="20000"/>
              </a:spcBef>
              <a:spcAft>
                <a:spcPts val="0"/>
              </a:spcAft>
              <a:buClrTx/>
              <a:buSzTx/>
              <a:buFont typeface="Arial" panose="020B0604020202020204" pitchFamily="34" charset="0"/>
              <a:buNone/>
              <a:tabLst/>
              <a:defRPr>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21372963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graphicFrame>
        <p:nvGraphicFramePr>
          <p:cNvPr id="6" name="Object 5" hidden="1">
            <a:extLst>
              <a:ext uri="{FF2B5EF4-FFF2-40B4-BE49-F238E27FC236}">
                <a16:creationId xmlns="" xmlns:a16="http://schemas.microsoft.com/office/drawing/2014/main" id="{9B4D3F14-9B29-4FF6-B6DB-6A2E6B5FF3E5}"/>
              </a:ext>
            </a:extLst>
          </p:cNvPr>
          <p:cNvGraphicFramePr>
            <a:graphicFrameLocks noChangeAspect="1"/>
          </p:cNvGraphicFramePr>
          <p:nvPr>
            <p:custDataLst>
              <p:tags r:id="rId2"/>
            </p:custDataLst>
          </p:nvPr>
        </p:nvGraphicFramePr>
        <p:xfrm>
          <a:off x="1589" y="1590"/>
          <a:ext cx="1587" cy="1587"/>
        </p:xfrm>
        <a:graphic>
          <a:graphicData uri="http://schemas.openxmlformats.org/presentationml/2006/ole">
            <mc:AlternateContent xmlns:mc="http://schemas.openxmlformats.org/markup-compatibility/2006">
              <mc:Choice xmlns:v="urn:schemas-microsoft-com:vml" Requires="v">
                <p:oleObj spid="_x0000_s3173" name="think-cell Slide" r:id="rId4" imgW="270" imgH="270" progId="TCLayout.ActiveDocument.1">
                  <p:embed/>
                </p:oleObj>
              </mc:Choice>
              <mc:Fallback>
                <p:oleObj name="think-cell Slide" r:id="rId4" imgW="270" imgH="270" progId="TCLayout.ActiveDocument.1">
                  <p:embed/>
                  <p:pic>
                    <p:nvPicPr>
                      <p:cNvPr id="6" name="Object 5" hidden="1">
                        <a:extLst>
                          <a:ext uri="{FF2B5EF4-FFF2-40B4-BE49-F238E27FC236}">
                            <a16:creationId xmlns="" xmlns:a16="http://schemas.microsoft.com/office/drawing/2014/main" id="{9B4D3F14-9B29-4FF6-B6DB-6A2E6B5FF3E5}"/>
                          </a:ext>
                        </a:extLst>
                      </p:cNvPr>
                      <p:cNvPicPr/>
                      <p:nvPr/>
                    </p:nvPicPr>
                    <p:blipFill>
                      <a:blip r:embed="rId5"/>
                      <a:stretch>
                        <a:fillRect/>
                      </a:stretch>
                    </p:blipFill>
                    <p:spPr>
                      <a:xfrm>
                        <a:off x="1589" y="1590"/>
                        <a:ext cx="1587" cy="1587"/>
                      </a:xfrm>
                      <a:prstGeom prst="rect">
                        <a:avLst/>
                      </a:prstGeom>
                    </p:spPr>
                  </p:pic>
                </p:oleObj>
              </mc:Fallback>
            </mc:AlternateContent>
          </a:graphicData>
        </a:graphic>
      </p:graphicFrame>
      <p:sp>
        <p:nvSpPr>
          <p:cNvPr id="2" name="Title 1"/>
          <p:cNvSpPr>
            <a:spLocks noGrp="1"/>
          </p:cNvSpPr>
          <p:nvPr>
            <p:ph type="title"/>
          </p:nvPr>
        </p:nvSpPr>
        <p:spPr/>
        <p:txBody>
          <a:bodyPr/>
          <a:lstStyle/>
          <a:p>
            <a:r>
              <a:rPr lang="en-US"/>
              <a:t>Click to edit Master title style</a:t>
            </a:r>
            <a:endParaRPr lang="ru-RU"/>
          </a:p>
        </p:txBody>
      </p:sp>
      <p:sp>
        <p:nvSpPr>
          <p:cNvPr id="3" name="Date Placeholder 2"/>
          <p:cNvSpPr>
            <a:spLocks noGrp="1"/>
          </p:cNvSpPr>
          <p:nvPr>
            <p:ph type="dt" sz="half" idx="10"/>
          </p:nvPr>
        </p:nvSpPr>
        <p:spPr/>
        <p:txBody>
          <a:bodyPr/>
          <a:lstStyle/>
          <a:p>
            <a:fld id="{1EE44DF1-DE03-463D-B4E7-61EFCAB73940}" type="datetimeFigureOut">
              <a:rPr lang="ru-RU" smtClean="0"/>
              <a:t>19.05.2020</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A1D6A628-929B-464A-B969-45749B3C946B}" type="slidenum">
              <a:rPr lang="ru-RU" smtClean="0"/>
              <a:t>‹#›</a:t>
            </a:fld>
            <a:endParaRPr lang="ru-RU"/>
          </a:p>
        </p:txBody>
      </p:sp>
    </p:spTree>
    <p:extLst>
      <p:ext uri="{BB962C8B-B14F-4D97-AF65-F5344CB8AC3E}">
        <p14:creationId xmlns:p14="http://schemas.microsoft.com/office/powerpoint/2010/main" val="4022124415"/>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Revised text slide">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1575"/>
            </a:lvl1pPr>
          </a:lstStyle>
          <a:p>
            <a:r>
              <a:rPr lang="en-US"/>
              <a:t>Click to edit Master title style</a:t>
            </a:r>
            <a:endParaRPr lang="en-GB" dirty="0"/>
          </a:p>
        </p:txBody>
      </p:sp>
      <p:sp>
        <p:nvSpPr>
          <p:cNvPr id="5" name="Text Placeholder 4"/>
          <p:cNvSpPr>
            <a:spLocks noGrp="1"/>
          </p:cNvSpPr>
          <p:nvPr>
            <p:ph type="body" sz="quarter" idx="10"/>
          </p:nvPr>
        </p:nvSpPr>
        <p:spPr>
          <a:xfrm>
            <a:off x="457200" y="1592263"/>
            <a:ext cx="8229600" cy="4398962"/>
          </a:xfrm>
        </p:spPr>
        <p:txBody>
          <a:bodyPr>
            <a:normAutofit/>
          </a:bodyPr>
          <a:lstStyle>
            <a:lvl1pPr marL="149126" indent="-149126">
              <a:spcBef>
                <a:spcPts val="675"/>
              </a:spcBef>
              <a:defRPr sz="1125">
                <a:solidFill>
                  <a:srgbClr val="000000"/>
                </a:solidFill>
              </a:defRPr>
            </a:lvl1pPr>
            <a:lvl2pPr>
              <a:defRPr sz="1125">
                <a:solidFill>
                  <a:srgbClr val="000000"/>
                </a:solidFill>
              </a:defRPr>
            </a:lvl2pPr>
            <a:lvl3pPr>
              <a:defRPr sz="1125">
                <a:solidFill>
                  <a:srgbClr val="000000"/>
                </a:solidFill>
              </a:defRPr>
            </a:lvl3pPr>
            <a:lvl4pPr>
              <a:defRPr sz="1125">
                <a:solidFill>
                  <a:srgbClr val="000000"/>
                </a:solidFill>
              </a:defRPr>
            </a:lvl4pPr>
            <a:lvl5pPr>
              <a:defRPr sz="1125">
                <a:solidFill>
                  <a:srgbClr val="00000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890901604"/>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Only" preserve="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chorCtr="0"/>
          <a:lstStyle>
            <a:lvl1pPr algn="l">
              <a:defRPr/>
            </a:lvl1pPr>
          </a:lstStyle>
          <a:p>
            <a:r>
              <a:rPr lang="en-US"/>
              <a:t>Click to edit Master title style</a:t>
            </a:r>
            <a:endParaRPr lang="en-US" dirty="0"/>
          </a:p>
        </p:txBody>
      </p:sp>
    </p:spTree>
    <p:extLst>
      <p:ext uri="{BB962C8B-B14F-4D97-AF65-F5344CB8AC3E}">
        <p14:creationId xmlns:p14="http://schemas.microsoft.com/office/powerpoint/2010/main" val="2078628811"/>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1_Title, Content, Graphic">
    <p:spTree>
      <p:nvGrpSpPr>
        <p:cNvPr id="1" name=""/>
        <p:cNvGrpSpPr/>
        <p:nvPr/>
      </p:nvGrpSpPr>
      <p:grpSpPr>
        <a:xfrm>
          <a:off x="0" y="0"/>
          <a:ext cx="0" cy="0"/>
          <a:chOff x="0" y="0"/>
          <a:chExt cx="0" cy="0"/>
        </a:xfrm>
      </p:grpSpPr>
      <p:sp>
        <p:nvSpPr>
          <p:cNvPr id="4" name="Title 3"/>
          <p:cNvSpPr>
            <a:spLocks noGrp="1"/>
          </p:cNvSpPr>
          <p:nvPr>
            <p:ph type="title"/>
          </p:nvPr>
        </p:nvSpPr>
        <p:spPr>
          <a:xfrm>
            <a:off x="457200" y="172122"/>
            <a:ext cx="8229600" cy="871370"/>
          </a:xfrm>
        </p:spPr>
        <p:txBody>
          <a:bodyPr anchor="b">
            <a:normAutofit/>
          </a:bodyPr>
          <a:lstStyle>
            <a:lvl1pPr>
              <a:defRPr sz="1350"/>
            </a:lvl1pPr>
          </a:lstStyle>
          <a:p>
            <a:r>
              <a:rPr lang="en-US"/>
              <a:t>Click to edit Master title style</a:t>
            </a:r>
            <a:endParaRPr lang="en-GB" dirty="0"/>
          </a:p>
        </p:txBody>
      </p:sp>
      <p:sp>
        <p:nvSpPr>
          <p:cNvPr id="6" name="Text Placeholder 5"/>
          <p:cNvSpPr>
            <a:spLocks noGrp="1"/>
          </p:cNvSpPr>
          <p:nvPr>
            <p:ph type="body" sz="quarter" idx="10"/>
          </p:nvPr>
        </p:nvSpPr>
        <p:spPr>
          <a:xfrm>
            <a:off x="457200" y="1161829"/>
            <a:ext cx="8229600" cy="4563783"/>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2262556640"/>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3" name="Title 2"/>
          <p:cNvSpPr>
            <a:spLocks noGrp="1"/>
          </p:cNvSpPr>
          <p:nvPr>
            <p:ph type="title"/>
          </p:nvPr>
        </p:nvSpPr>
        <p:spPr>
          <a:xfrm>
            <a:off x="447841" y="129822"/>
            <a:ext cx="8368148" cy="979200"/>
          </a:xfrm>
        </p:spPr>
        <p:txBody>
          <a:bodyPr anchor="b"/>
          <a:lstStyle/>
          <a:p>
            <a:r>
              <a:rPr lang="en-US"/>
              <a:t>Click to edit Master title style</a:t>
            </a:r>
            <a:endParaRPr lang="en-US" dirty="0"/>
          </a:p>
        </p:txBody>
      </p:sp>
      <p:sp>
        <p:nvSpPr>
          <p:cNvPr id="4" name="Text Placeholder 4"/>
          <p:cNvSpPr>
            <a:spLocks noGrp="1"/>
          </p:cNvSpPr>
          <p:nvPr>
            <p:ph type="body" sz="quarter" idx="10" hasCustomPrompt="1"/>
          </p:nvPr>
        </p:nvSpPr>
        <p:spPr>
          <a:xfrm>
            <a:off x="929899" y="6316311"/>
            <a:ext cx="7682984" cy="347967"/>
          </a:xfrm>
        </p:spPr>
        <p:txBody>
          <a:bodyPr anchor="b"/>
          <a:lstStyle>
            <a:lvl1pPr marL="0" indent="0">
              <a:spcBef>
                <a:spcPts val="0"/>
              </a:spcBef>
              <a:buNone/>
              <a:defRPr sz="563"/>
            </a:lvl1pPr>
            <a:lvl2pPr marL="257175" indent="0">
              <a:buNone/>
              <a:defRPr sz="563"/>
            </a:lvl2pPr>
            <a:lvl3pPr marL="514350" indent="0">
              <a:buNone/>
              <a:defRPr sz="563"/>
            </a:lvl3pPr>
            <a:lvl4pPr marL="771525" indent="0">
              <a:buNone/>
              <a:defRPr sz="563"/>
            </a:lvl4pPr>
            <a:lvl5pPr marL="1028700" indent="0">
              <a:buNone/>
              <a:defRPr sz="563"/>
            </a:lvl5pPr>
          </a:lstStyle>
          <a:p>
            <a:pPr lvl="0"/>
            <a:r>
              <a:rPr lang="en-GB"/>
              <a:t>Footnotes</a:t>
            </a:r>
            <a:endParaRPr lang="en-GB" dirty="0"/>
          </a:p>
        </p:txBody>
      </p:sp>
    </p:spTree>
    <p:extLst>
      <p:ext uri="{BB962C8B-B14F-4D97-AF65-F5344CB8AC3E}">
        <p14:creationId xmlns:p14="http://schemas.microsoft.com/office/powerpoint/2010/main" val="2077676595"/>
      </p:ext>
    </p:extLst>
  </p:cSld>
  <p:clrMapOvr>
    <a:masterClrMapping/>
  </p:clrMapOvr>
  <p:extLst>
    <p:ext uri="{DCECCB84-F9BA-43D5-87BE-67443E8EF086}">
      <p15:sldGuideLst xmlns="" xmlns:p15="http://schemas.microsoft.com/office/powerpoint/2012/main">
        <p15:guide id="1" orient="horz" pos="618">
          <p15:clr>
            <a:srgbClr val="FBAE40"/>
          </p15:clr>
        </p15:guide>
        <p15:guide id="3" pos="329">
          <p15:clr>
            <a:srgbClr val="FBAE40"/>
          </p15:clr>
        </p15:guide>
        <p15:guide id="4" orient="horz" pos="4156">
          <p15:clr>
            <a:srgbClr val="FBAE40"/>
          </p15:clr>
        </p15:guide>
        <p15:guide id="5" pos="5432">
          <p15:clr>
            <a:srgbClr val="FBAE40"/>
          </p15:clr>
        </p15:guide>
      </p15:sldGuideLst>
    </p:ext>
  </p:extLst>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47841" y="129822"/>
            <a:ext cx="8157600" cy="975422"/>
          </a:xfrm>
        </p:spPr>
        <p:txBody>
          <a:bodyPr anchor="b"/>
          <a:lstStyle/>
          <a:p>
            <a:r>
              <a:rPr lang="en-US"/>
              <a:t>Click to edit Master title style</a:t>
            </a:r>
            <a:endParaRPr lang="en-US" dirty="0"/>
          </a:p>
        </p:txBody>
      </p:sp>
      <p:sp>
        <p:nvSpPr>
          <p:cNvPr id="3" name="Content Placeholder 2"/>
          <p:cNvSpPr>
            <a:spLocks noGrp="1"/>
          </p:cNvSpPr>
          <p:nvPr>
            <p:ph idx="1"/>
          </p:nvPr>
        </p:nvSpPr>
        <p:spPr>
          <a:xfrm>
            <a:off x="447842" y="1295400"/>
            <a:ext cx="8156409" cy="4724400"/>
          </a:xfr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0" eaLnBrk="1" fontAlgn="base" hangingPunct="1">
              <a:spcBef>
                <a:spcPts val="1013"/>
              </a:spcBef>
              <a:spcAft>
                <a:spcPct val="0"/>
              </a:spcAft>
              <a:buClr>
                <a:schemeClr val="tx2"/>
              </a:buClr>
              <a:defRPr lang="en-US" sz="1125" dirty="0" smtClean="0">
                <a:solidFill>
                  <a:schemeClr val="tx1"/>
                </a:solidFill>
                <a:latin typeface="+mn-lt"/>
                <a:ea typeface="+mn-ea"/>
                <a:cs typeface="+mn-cs"/>
              </a:defRPr>
            </a:lvl1pPr>
            <a:lvl2pPr algn="l" rtl="0" eaLnBrk="1" fontAlgn="base" hangingPunct="1">
              <a:spcBef>
                <a:spcPts val="338"/>
              </a:spcBef>
              <a:spcAft>
                <a:spcPct val="0"/>
              </a:spcAft>
              <a:buClr>
                <a:schemeClr val="tx2"/>
              </a:buClr>
              <a:defRPr lang="en-US" sz="1013" dirty="0" smtClean="0">
                <a:solidFill>
                  <a:schemeClr val="tx1"/>
                </a:solidFill>
                <a:latin typeface="+mn-lt"/>
                <a:ea typeface="+mn-ea"/>
                <a:cs typeface="+mn-cs"/>
              </a:defRPr>
            </a:lvl2pPr>
            <a:lvl3pPr algn="l" rtl="0" eaLnBrk="1" fontAlgn="base" hangingPunct="1">
              <a:spcBef>
                <a:spcPts val="338"/>
              </a:spcBef>
              <a:spcAft>
                <a:spcPct val="0"/>
              </a:spcAft>
              <a:buClr>
                <a:schemeClr val="tx2"/>
              </a:buClr>
              <a:defRPr lang="en-US" sz="900" dirty="0" smtClean="0">
                <a:solidFill>
                  <a:schemeClr val="tx1"/>
                </a:solidFill>
                <a:latin typeface="+mn-lt"/>
                <a:ea typeface="+mn-ea"/>
                <a:cs typeface="+mn-cs"/>
              </a:defRPr>
            </a:lvl3pPr>
            <a:lvl4pPr algn="l" rtl="0" eaLnBrk="1" fontAlgn="base" hangingPunct="1">
              <a:spcBef>
                <a:spcPts val="338"/>
              </a:spcBef>
              <a:spcAft>
                <a:spcPct val="0"/>
              </a:spcAft>
              <a:buClr>
                <a:schemeClr val="tx2"/>
              </a:buClr>
              <a:defRPr lang="en-US" sz="788" dirty="0" smtClean="0">
                <a:solidFill>
                  <a:schemeClr val="tx1"/>
                </a:solidFill>
                <a:latin typeface="+mn-lt"/>
                <a:ea typeface="+mn-ea"/>
                <a:cs typeface="+mn-cs"/>
              </a:defRPr>
            </a:lvl4pPr>
            <a:lvl5pPr algn="l" rtl="0" eaLnBrk="1" fontAlgn="base" hangingPunct="1">
              <a:spcBef>
                <a:spcPts val="338"/>
              </a:spcBef>
              <a:spcAft>
                <a:spcPct val="0"/>
              </a:spcAft>
              <a:buClr>
                <a:schemeClr val="tx2"/>
              </a:buClr>
              <a:defRPr lang="en-US" sz="675" dirty="0">
                <a:solidFill>
                  <a:schemeClr val="tx1"/>
                </a:solidFill>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10" hasCustomPrompt="1"/>
          </p:nvPr>
        </p:nvSpPr>
        <p:spPr>
          <a:xfrm>
            <a:off x="929899" y="6316311"/>
            <a:ext cx="7682984" cy="347967"/>
          </a:xfrm>
        </p:spPr>
        <p:txBody>
          <a:bodyPr anchor="b"/>
          <a:lstStyle>
            <a:lvl1pPr marL="0" indent="0">
              <a:spcBef>
                <a:spcPts val="0"/>
              </a:spcBef>
              <a:buNone/>
              <a:defRPr sz="563"/>
            </a:lvl1pPr>
            <a:lvl2pPr marL="257175" indent="0">
              <a:buNone/>
              <a:defRPr sz="563"/>
            </a:lvl2pPr>
            <a:lvl3pPr marL="514350" indent="0">
              <a:buNone/>
              <a:defRPr sz="563"/>
            </a:lvl3pPr>
            <a:lvl4pPr marL="771525" indent="0">
              <a:buNone/>
              <a:defRPr sz="563"/>
            </a:lvl4pPr>
            <a:lvl5pPr marL="1028700" indent="0">
              <a:buNone/>
              <a:defRPr sz="563"/>
            </a:lvl5pPr>
          </a:lstStyle>
          <a:p>
            <a:pPr lvl="0"/>
            <a:r>
              <a:rPr lang="en-GB"/>
              <a:t>Footnotes</a:t>
            </a:r>
            <a:endParaRPr lang="en-GB" dirty="0"/>
          </a:p>
        </p:txBody>
      </p:sp>
    </p:spTree>
    <p:extLst>
      <p:ext uri="{BB962C8B-B14F-4D97-AF65-F5344CB8AC3E}">
        <p14:creationId xmlns:p14="http://schemas.microsoft.com/office/powerpoint/2010/main" val="1542415284"/>
      </p:ext>
    </p:extLst>
  </p:cSld>
  <p:clrMapOvr>
    <a:masterClrMapping/>
  </p:clrMapOvr>
  <p:extLst>
    <p:ext uri="{DCECCB84-F9BA-43D5-87BE-67443E8EF086}">
      <p15:sldGuideLst xmlns="" xmlns:p15="http://schemas.microsoft.com/office/powerpoint/2012/main">
        <p15:guide id="1" orient="horz" pos="618">
          <p15:clr>
            <a:srgbClr val="FBAE40"/>
          </p15:clr>
        </p15:guide>
        <p15:guide id="3" orient="horz" pos="4156">
          <p15:clr>
            <a:srgbClr val="FBAE40"/>
          </p15:clr>
        </p15:guide>
        <p15:guide id="4" pos="329">
          <p15:clr>
            <a:srgbClr val="FBAE40"/>
          </p15:clr>
        </p15:guide>
        <p15:guide id="5" pos="5432">
          <p15:clr>
            <a:srgbClr val="FBAE40"/>
          </p15:clr>
        </p15:guide>
      </p15:sldGuideLst>
    </p:ext>
  </p:extLst>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5_Title Only">
    <p:spTree>
      <p:nvGrpSpPr>
        <p:cNvPr id="1" name=""/>
        <p:cNvGrpSpPr/>
        <p:nvPr/>
      </p:nvGrpSpPr>
      <p:grpSpPr>
        <a:xfrm>
          <a:off x="0" y="0"/>
          <a:ext cx="0" cy="0"/>
          <a:chOff x="0" y="0"/>
          <a:chExt cx="0" cy="0"/>
        </a:xfrm>
      </p:grpSpPr>
      <p:sp>
        <p:nvSpPr>
          <p:cNvPr id="3" name="Title 2"/>
          <p:cNvSpPr>
            <a:spLocks noGrp="1"/>
          </p:cNvSpPr>
          <p:nvPr>
            <p:ph type="title"/>
          </p:nvPr>
        </p:nvSpPr>
        <p:spPr>
          <a:xfrm>
            <a:off x="447844" y="129823"/>
            <a:ext cx="8368148" cy="979200"/>
          </a:xfrm>
        </p:spPr>
        <p:txBody>
          <a:bodyPr anchor="b"/>
          <a:lstStyle/>
          <a:p>
            <a:r>
              <a:rPr lang="en-US"/>
              <a:t>Click to edit Master title style</a:t>
            </a:r>
            <a:endParaRPr lang="en-US" dirty="0"/>
          </a:p>
        </p:txBody>
      </p:sp>
      <p:sp>
        <p:nvSpPr>
          <p:cNvPr id="6" name="Text Placeholder 4"/>
          <p:cNvSpPr>
            <a:spLocks noGrp="1"/>
          </p:cNvSpPr>
          <p:nvPr>
            <p:ph type="body" sz="quarter" idx="10" hasCustomPrompt="1"/>
          </p:nvPr>
        </p:nvSpPr>
        <p:spPr>
          <a:xfrm>
            <a:off x="906653" y="6316321"/>
            <a:ext cx="7706231" cy="347967"/>
          </a:xfrm>
        </p:spPr>
        <p:txBody>
          <a:bodyPr anchor="b"/>
          <a:lstStyle>
            <a:lvl1pPr marL="0" indent="0">
              <a:spcBef>
                <a:spcPts val="0"/>
              </a:spcBef>
              <a:buNone/>
              <a:defRPr sz="461"/>
            </a:lvl1pPr>
            <a:lvl2pPr marL="215888" indent="0">
              <a:buNone/>
              <a:defRPr sz="461"/>
            </a:lvl2pPr>
            <a:lvl3pPr marL="431780" indent="0">
              <a:buNone/>
              <a:defRPr sz="461"/>
            </a:lvl3pPr>
            <a:lvl4pPr marL="647669" indent="0">
              <a:buNone/>
              <a:defRPr sz="461"/>
            </a:lvl4pPr>
            <a:lvl5pPr marL="863558" indent="0">
              <a:buNone/>
              <a:defRPr sz="461"/>
            </a:lvl5pPr>
          </a:lstStyle>
          <a:p>
            <a:pPr lvl="0"/>
            <a:r>
              <a:rPr lang="en-GB"/>
              <a:t>Footnotes</a:t>
            </a:r>
            <a:endParaRPr lang="en-GB" dirty="0"/>
          </a:p>
        </p:txBody>
      </p:sp>
    </p:spTree>
    <p:extLst>
      <p:ext uri="{BB962C8B-B14F-4D97-AF65-F5344CB8AC3E}">
        <p14:creationId xmlns:p14="http://schemas.microsoft.com/office/powerpoint/2010/main" val="1807255179"/>
      </p:ext>
    </p:extLst>
  </p:cSld>
  <p:clrMapOvr>
    <a:masterClrMapping/>
  </p:clrMapOvr>
  <p:extLst>
    <p:ext uri="{DCECCB84-F9BA-43D5-87BE-67443E8EF086}">
      <p15:sldGuideLst xmlns="" xmlns:p15="http://schemas.microsoft.com/office/powerpoint/2012/main">
        <p15:guide id="1" orient="horz" pos="618">
          <p15:clr>
            <a:srgbClr val="FBAE40"/>
          </p15:clr>
        </p15:guide>
        <p15:guide id="3" pos="329">
          <p15:clr>
            <a:srgbClr val="FBAE40"/>
          </p15:clr>
        </p15:guide>
        <p15:guide id="4" orient="horz" pos="4156">
          <p15:clr>
            <a:srgbClr val="FBAE40"/>
          </p15:clr>
        </p15:guide>
        <p15:guide id="5" pos="5432">
          <p15:clr>
            <a:srgbClr val="FBAE40"/>
          </p15:clr>
        </p15:guide>
      </p15:sldGuideLst>
    </p:ext>
  </p:extLst>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1 Column">
    <p:spTree>
      <p:nvGrpSpPr>
        <p:cNvPr id="1" name=""/>
        <p:cNvGrpSpPr/>
        <p:nvPr/>
      </p:nvGrpSpPr>
      <p:grpSpPr>
        <a:xfrm>
          <a:off x="0" y="0"/>
          <a:ext cx="0" cy="0"/>
          <a:chOff x="0" y="0"/>
          <a:chExt cx="0" cy="0"/>
        </a:xfrm>
      </p:grpSpPr>
      <p:sp>
        <p:nvSpPr>
          <p:cNvPr id="7" name="Slide Number Placeholder 4"/>
          <p:cNvSpPr>
            <a:spLocks noGrp="1"/>
          </p:cNvSpPr>
          <p:nvPr>
            <p:ph type="sldNum" sz="quarter" idx="4"/>
          </p:nvPr>
        </p:nvSpPr>
        <p:spPr>
          <a:xfrm>
            <a:off x="8549250" y="6365831"/>
            <a:ext cx="450328" cy="365125"/>
          </a:xfrm>
          <a:prstGeom prst="rect">
            <a:avLst/>
          </a:prstGeom>
        </p:spPr>
        <p:txBody>
          <a:bodyPr vert="horz" lIns="91440" tIns="45720" rIns="91440" bIns="45720" rtlCol="0" anchor="ctr"/>
          <a:lstStyle>
            <a:lvl1pPr algn="r">
              <a:defRPr sz="506">
                <a:solidFill>
                  <a:schemeClr val="bg2"/>
                </a:solidFill>
                <a:latin typeface="Verdana"/>
                <a:cs typeface="Verdana"/>
              </a:defRPr>
            </a:lvl1pPr>
          </a:lstStyle>
          <a:p>
            <a:fld id="{81BF0B4E-CE60-AB48-9D7E-4434414A7C38}" type="slidenum">
              <a:rPr lang="en-US" smtClean="0"/>
              <a:pPr/>
              <a:t>‹#›</a:t>
            </a:fld>
            <a:endParaRPr lang="en-US" dirty="0"/>
          </a:p>
        </p:txBody>
      </p:sp>
      <p:sp>
        <p:nvSpPr>
          <p:cNvPr id="13" name="Title 12"/>
          <p:cNvSpPr>
            <a:spLocks noGrp="1"/>
          </p:cNvSpPr>
          <p:nvPr>
            <p:ph type="title"/>
          </p:nvPr>
        </p:nvSpPr>
        <p:spPr/>
        <p:txBody>
          <a:bodyPr/>
          <a:lstStyle/>
          <a:p>
            <a:r>
              <a:rPr lang="en-US"/>
              <a:t>Click to edit Master title style</a:t>
            </a:r>
          </a:p>
        </p:txBody>
      </p:sp>
      <p:sp>
        <p:nvSpPr>
          <p:cNvPr id="14" name="Text Placeholder 2"/>
          <p:cNvSpPr>
            <a:spLocks noGrp="1"/>
          </p:cNvSpPr>
          <p:nvPr>
            <p:ph idx="1" hasCustomPrompt="1"/>
          </p:nvPr>
        </p:nvSpPr>
        <p:spPr>
          <a:xfrm>
            <a:off x="464770" y="1229456"/>
            <a:ext cx="8242857" cy="4525963"/>
          </a:xfrm>
          <a:prstGeom prst="rect">
            <a:avLst/>
          </a:prstGeom>
        </p:spPr>
        <p:txBody>
          <a:bodyPr vert="horz" lIns="91440" tIns="45720" rIns="91440" bIns="45720" rtlCol="0">
            <a:normAutofit/>
          </a:bodyPr>
          <a:lstStyle>
            <a:lvl1pPr marL="0" indent="0">
              <a:buNone/>
              <a:defRPr/>
            </a:lvl1pPr>
            <a:lvl2pPr marL="257169" indent="0">
              <a:buNone/>
              <a:defRPr/>
            </a:lvl2pPr>
            <a:lvl3pPr marL="514337" indent="0">
              <a:buNone/>
              <a:defRPr/>
            </a:lvl3pPr>
            <a:lvl4pPr marL="771506" indent="0">
              <a:buNone/>
              <a:defRPr/>
            </a:lvl4pPr>
          </a:lstStyle>
          <a:p>
            <a:pPr lvl="0"/>
            <a:r>
              <a:rPr lang="en-US" dirty="0"/>
              <a:t>Click to edit Master text styles.</a:t>
            </a:r>
          </a:p>
        </p:txBody>
      </p:sp>
      <p:sp>
        <p:nvSpPr>
          <p:cNvPr id="5" name="TextBox 4">
            <a:extLst>
              <a:ext uri="{FF2B5EF4-FFF2-40B4-BE49-F238E27FC236}">
                <a16:creationId xmlns="" xmlns:a16="http://schemas.microsoft.com/office/drawing/2014/main" id="{3A6BB26C-0392-4C5A-A6FE-B18C18F39496}"/>
              </a:ext>
            </a:extLst>
          </p:cNvPr>
          <p:cNvSpPr txBox="1"/>
          <p:nvPr userDrawn="1"/>
        </p:nvSpPr>
        <p:spPr>
          <a:xfrm rot="16200000">
            <a:off x="8117644" y="2533539"/>
            <a:ext cx="1794226" cy="300082"/>
          </a:xfrm>
          <a:prstGeom prst="rect">
            <a:avLst/>
          </a:prstGeom>
          <a:noFill/>
        </p:spPr>
        <p:txBody>
          <a:bodyPr wrap="square" rtlCol="0">
            <a:spAutoFit/>
          </a:bodyPr>
          <a:lstStyle/>
          <a:p>
            <a:r>
              <a:rPr lang="en-US" sz="1350" dirty="0"/>
              <a:t>CP-78017</a:t>
            </a:r>
            <a:endParaRPr lang="ru-RU" sz="1350" dirty="0"/>
          </a:p>
        </p:txBody>
      </p:sp>
    </p:spTree>
    <p:extLst>
      <p:ext uri="{BB962C8B-B14F-4D97-AF65-F5344CB8AC3E}">
        <p14:creationId xmlns:p14="http://schemas.microsoft.com/office/powerpoint/2010/main" val="281518549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p:cSld name="Bullets">
    <p:spTree>
      <p:nvGrpSpPr>
        <p:cNvPr id="1" name=""/>
        <p:cNvGrpSpPr/>
        <p:nvPr/>
      </p:nvGrpSpPr>
      <p:grpSpPr>
        <a:xfrm>
          <a:off x="0" y="0"/>
          <a:ext cx="0" cy="0"/>
          <a:chOff x="0" y="0"/>
          <a:chExt cx="0" cy="0"/>
        </a:xfrm>
      </p:grpSpPr>
      <p:sp>
        <p:nvSpPr>
          <p:cNvPr id="6" name="Content Placeholder 3"/>
          <p:cNvSpPr>
            <a:spLocks noGrp="1"/>
          </p:cNvSpPr>
          <p:nvPr>
            <p:ph sz="quarter" idx="10" hasCustomPrompt="1"/>
          </p:nvPr>
        </p:nvSpPr>
        <p:spPr>
          <a:xfrm>
            <a:off x="457200" y="1463041"/>
            <a:ext cx="8229600" cy="4612655"/>
          </a:xfrm>
          <a:prstGeom prst="rect">
            <a:avLst/>
          </a:prstGeom>
        </p:spPr>
        <p:txBody>
          <a:bodyPr/>
          <a:lstStyle>
            <a:lvl1pPr marL="257169" indent="-257169">
              <a:lnSpc>
                <a:spcPct val="110000"/>
              </a:lnSpc>
              <a:buFont typeface="Arial" panose="020B0604020202020204" pitchFamily="34" charset="0"/>
              <a:buChar char="•"/>
              <a:defRPr sz="1800"/>
            </a:lvl1pPr>
            <a:lvl2pPr marL="514337" indent="-257169">
              <a:lnSpc>
                <a:spcPct val="110000"/>
              </a:lnSpc>
              <a:buFont typeface="Courier New" panose="02070309020205020404" pitchFamily="49" charset="0"/>
              <a:buChar char="o"/>
              <a:defRPr sz="1575"/>
            </a:lvl2pPr>
            <a:lvl3pPr marL="771506" indent="-257169">
              <a:lnSpc>
                <a:spcPct val="110000"/>
              </a:lnSpc>
              <a:buFont typeface="Wingdings" panose="05000000000000000000" pitchFamily="2" charset="2"/>
              <a:buChar char="§"/>
              <a:defRPr sz="1350"/>
            </a:lvl3pPr>
            <a:lvl4pPr marL="1028675" indent="-205735">
              <a:lnSpc>
                <a:spcPct val="110000"/>
              </a:lnSpc>
              <a:buFont typeface="Arial" panose="020B0604020202020204" pitchFamily="34" charset="0"/>
              <a:buChar char="-"/>
              <a:defRPr sz="1350"/>
            </a:lvl4pPr>
            <a:lvl5pPr marL="1285843" indent="-257169">
              <a:lnSpc>
                <a:spcPct val="110000"/>
              </a:lnSpc>
              <a:buFont typeface="Arial" panose="020B0604020202020204" pitchFamily="34" charset="0"/>
              <a:buChar char="•"/>
              <a:defRPr sz="1350"/>
            </a:lvl5pPr>
            <a:lvl6pPr marL="1028675" indent="-205735">
              <a:lnSpc>
                <a:spcPct val="140000"/>
              </a:lnSpc>
              <a:defRPr sz="1575"/>
            </a:lvl6pPr>
            <a:lvl7pPr marL="1182975" indent="-205735">
              <a:lnSpc>
                <a:spcPct val="140000"/>
              </a:lnSpc>
              <a:buFont typeface="Arial" panose="020B0604020202020204" pitchFamily="34" charset="0"/>
              <a:buChar char="•"/>
              <a:defRPr sz="1575"/>
            </a:lvl7pPr>
            <a:lvl8pPr marL="1337277">
              <a:defRPr sz="1575"/>
            </a:lvl8pPr>
            <a:lvl9pPr marL="1491578">
              <a:defRPr sz="1575"/>
            </a:lvl9pPr>
          </a:lstStyle>
          <a:p>
            <a:pPr lvl="0"/>
            <a:r>
              <a:rPr lang="en-US" dirty="0"/>
              <a:t>Bullet level 1</a:t>
            </a:r>
          </a:p>
          <a:p>
            <a:pPr lvl="1"/>
            <a:r>
              <a:rPr lang="en-US" dirty="0"/>
              <a:t>Bullet level 2</a:t>
            </a:r>
          </a:p>
          <a:p>
            <a:pPr lvl="2"/>
            <a:r>
              <a:rPr lang="en-US" dirty="0"/>
              <a:t>Bullet level 3</a:t>
            </a:r>
          </a:p>
          <a:p>
            <a:pPr lvl="3"/>
            <a:r>
              <a:rPr lang="en-US" dirty="0"/>
              <a:t>Bullet level 4</a:t>
            </a:r>
          </a:p>
        </p:txBody>
      </p:sp>
      <p:sp>
        <p:nvSpPr>
          <p:cNvPr id="2" name="Title 1"/>
          <p:cNvSpPr>
            <a:spLocks noGrp="1"/>
          </p:cNvSpPr>
          <p:nvPr>
            <p:ph type="title" hasCustomPrompt="1"/>
          </p:nvPr>
        </p:nvSpPr>
        <p:spPr>
          <a:xfrm>
            <a:off x="457200" y="240771"/>
            <a:ext cx="8229600" cy="1143000"/>
          </a:xfrm>
        </p:spPr>
        <p:txBody>
          <a:bodyPr/>
          <a:lstStyle/>
          <a:p>
            <a:r>
              <a:rPr lang="en-US" dirty="0"/>
              <a:t>Click to edit title</a:t>
            </a:r>
          </a:p>
        </p:txBody>
      </p:sp>
      <p:sp>
        <p:nvSpPr>
          <p:cNvPr id="4" name="TextBox 3">
            <a:extLst>
              <a:ext uri="{FF2B5EF4-FFF2-40B4-BE49-F238E27FC236}">
                <a16:creationId xmlns="" xmlns:a16="http://schemas.microsoft.com/office/drawing/2014/main" id="{2C686445-E713-441D-923F-4D9F051B4A6E}"/>
              </a:ext>
            </a:extLst>
          </p:cNvPr>
          <p:cNvSpPr txBox="1"/>
          <p:nvPr userDrawn="1"/>
        </p:nvSpPr>
        <p:spPr>
          <a:xfrm rot="16200000">
            <a:off x="8117644" y="2533539"/>
            <a:ext cx="1794226" cy="300082"/>
          </a:xfrm>
          <a:prstGeom prst="rect">
            <a:avLst/>
          </a:prstGeom>
          <a:noFill/>
        </p:spPr>
        <p:txBody>
          <a:bodyPr wrap="square" rtlCol="0">
            <a:spAutoFit/>
          </a:bodyPr>
          <a:lstStyle/>
          <a:p>
            <a:r>
              <a:rPr lang="en-US" sz="1350" dirty="0"/>
              <a:t>CP-78017</a:t>
            </a:r>
            <a:endParaRPr lang="ru-RU" sz="1350" dirty="0"/>
          </a:p>
        </p:txBody>
      </p:sp>
    </p:spTree>
    <p:extLst>
      <p:ext uri="{BB962C8B-B14F-4D97-AF65-F5344CB8AC3E}">
        <p14:creationId xmlns:p14="http://schemas.microsoft.com/office/powerpoint/2010/main" val="2156279160"/>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47842" y="129825"/>
            <a:ext cx="8157600" cy="975423"/>
          </a:xfrm>
        </p:spPr>
        <p:txBody>
          <a:bodyPr anchor="b"/>
          <a:lstStyle/>
          <a:p>
            <a:r>
              <a:rPr lang="en-US"/>
              <a:t>Click to edit Master title style</a:t>
            </a:r>
            <a:endParaRPr lang="en-US" dirty="0"/>
          </a:p>
        </p:txBody>
      </p:sp>
      <p:sp>
        <p:nvSpPr>
          <p:cNvPr id="3" name="Content Placeholder 2"/>
          <p:cNvSpPr>
            <a:spLocks noGrp="1"/>
          </p:cNvSpPr>
          <p:nvPr>
            <p:ph idx="1"/>
          </p:nvPr>
        </p:nvSpPr>
        <p:spPr>
          <a:xfrm>
            <a:off x="447842" y="1295400"/>
            <a:ext cx="8156409" cy="4724400"/>
          </a:xfr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0" eaLnBrk="1" fontAlgn="base" hangingPunct="1">
              <a:spcBef>
                <a:spcPts val="760"/>
              </a:spcBef>
              <a:spcAft>
                <a:spcPct val="0"/>
              </a:spcAft>
              <a:buClr>
                <a:schemeClr val="tx2"/>
              </a:buClr>
              <a:defRPr lang="en-US" sz="844" dirty="0" smtClean="0">
                <a:solidFill>
                  <a:schemeClr val="tx1"/>
                </a:solidFill>
                <a:latin typeface="+mn-lt"/>
                <a:ea typeface="+mn-ea"/>
                <a:cs typeface="+mn-cs"/>
              </a:defRPr>
            </a:lvl1pPr>
            <a:lvl2pPr algn="l" rtl="0" eaLnBrk="1" fontAlgn="base" hangingPunct="1">
              <a:spcBef>
                <a:spcPts val="254"/>
              </a:spcBef>
              <a:spcAft>
                <a:spcPct val="0"/>
              </a:spcAft>
              <a:buClr>
                <a:schemeClr val="tx2"/>
              </a:buClr>
              <a:defRPr lang="en-US" sz="760" dirty="0" smtClean="0">
                <a:solidFill>
                  <a:schemeClr val="tx1"/>
                </a:solidFill>
                <a:latin typeface="+mn-lt"/>
                <a:ea typeface="+mn-ea"/>
                <a:cs typeface="+mn-cs"/>
              </a:defRPr>
            </a:lvl2pPr>
            <a:lvl3pPr algn="l" rtl="0" eaLnBrk="1" fontAlgn="base" hangingPunct="1">
              <a:spcBef>
                <a:spcPts val="254"/>
              </a:spcBef>
              <a:spcAft>
                <a:spcPct val="0"/>
              </a:spcAft>
              <a:buClr>
                <a:schemeClr val="tx2"/>
              </a:buClr>
              <a:defRPr lang="en-US" sz="675" dirty="0" smtClean="0">
                <a:solidFill>
                  <a:schemeClr val="tx1"/>
                </a:solidFill>
                <a:latin typeface="+mn-lt"/>
                <a:ea typeface="+mn-ea"/>
                <a:cs typeface="+mn-cs"/>
              </a:defRPr>
            </a:lvl3pPr>
            <a:lvl4pPr algn="l" rtl="0" eaLnBrk="1" fontAlgn="base" hangingPunct="1">
              <a:spcBef>
                <a:spcPts val="254"/>
              </a:spcBef>
              <a:spcAft>
                <a:spcPct val="0"/>
              </a:spcAft>
              <a:buClr>
                <a:schemeClr val="tx2"/>
              </a:buClr>
              <a:defRPr lang="en-US" sz="591" dirty="0" smtClean="0">
                <a:solidFill>
                  <a:schemeClr val="tx1"/>
                </a:solidFill>
                <a:latin typeface="+mn-lt"/>
                <a:ea typeface="+mn-ea"/>
                <a:cs typeface="+mn-cs"/>
              </a:defRPr>
            </a:lvl4pPr>
            <a:lvl5pPr algn="l" rtl="0" eaLnBrk="1" fontAlgn="base" hangingPunct="1">
              <a:spcBef>
                <a:spcPts val="254"/>
              </a:spcBef>
              <a:spcAft>
                <a:spcPct val="0"/>
              </a:spcAft>
              <a:buClr>
                <a:schemeClr val="tx2"/>
              </a:buClr>
              <a:defRPr lang="en-US" sz="506" dirty="0">
                <a:solidFill>
                  <a:schemeClr val="tx1"/>
                </a:solidFill>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10" hasCustomPrompt="1"/>
          </p:nvPr>
        </p:nvSpPr>
        <p:spPr>
          <a:xfrm>
            <a:off x="929899" y="6316313"/>
            <a:ext cx="7682984" cy="347967"/>
          </a:xfrm>
        </p:spPr>
        <p:txBody>
          <a:bodyPr anchor="b"/>
          <a:lstStyle>
            <a:lvl1pPr marL="0" indent="0">
              <a:spcBef>
                <a:spcPts val="0"/>
              </a:spcBef>
              <a:buNone/>
              <a:defRPr sz="422"/>
            </a:lvl1pPr>
            <a:lvl2pPr marL="192876" indent="0">
              <a:buNone/>
              <a:defRPr sz="422"/>
            </a:lvl2pPr>
            <a:lvl3pPr marL="385753" indent="0">
              <a:buNone/>
              <a:defRPr sz="422"/>
            </a:lvl3pPr>
            <a:lvl4pPr marL="578630" indent="0">
              <a:buNone/>
              <a:defRPr sz="422"/>
            </a:lvl4pPr>
            <a:lvl5pPr marL="771506" indent="0">
              <a:buNone/>
              <a:defRPr sz="422"/>
            </a:lvl5pPr>
          </a:lstStyle>
          <a:p>
            <a:pPr lvl="0"/>
            <a:r>
              <a:rPr lang="en-GB"/>
              <a:t>Footnotes</a:t>
            </a:r>
            <a:endParaRPr lang="en-GB" dirty="0"/>
          </a:p>
        </p:txBody>
      </p:sp>
      <p:sp>
        <p:nvSpPr>
          <p:cNvPr id="6" name="TextBox 5">
            <a:extLst>
              <a:ext uri="{FF2B5EF4-FFF2-40B4-BE49-F238E27FC236}">
                <a16:creationId xmlns="" xmlns:a16="http://schemas.microsoft.com/office/drawing/2014/main" id="{C9C8873E-BE6F-45F5-A51B-4E167E4B9148}"/>
              </a:ext>
            </a:extLst>
          </p:cNvPr>
          <p:cNvSpPr txBox="1"/>
          <p:nvPr userDrawn="1"/>
        </p:nvSpPr>
        <p:spPr>
          <a:xfrm rot="16200000">
            <a:off x="8117644" y="2533539"/>
            <a:ext cx="1794226" cy="300082"/>
          </a:xfrm>
          <a:prstGeom prst="rect">
            <a:avLst/>
          </a:prstGeom>
          <a:noFill/>
        </p:spPr>
        <p:txBody>
          <a:bodyPr wrap="square" rtlCol="0">
            <a:spAutoFit/>
          </a:bodyPr>
          <a:lstStyle/>
          <a:p>
            <a:r>
              <a:rPr lang="en-US" sz="1350" dirty="0"/>
              <a:t>CP-78017</a:t>
            </a:r>
            <a:endParaRPr lang="ru-RU" sz="1350" dirty="0"/>
          </a:p>
        </p:txBody>
      </p:sp>
    </p:spTree>
    <p:extLst>
      <p:ext uri="{BB962C8B-B14F-4D97-AF65-F5344CB8AC3E}">
        <p14:creationId xmlns:p14="http://schemas.microsoft.com/office/powerpoint/2010/main" val="563042712"/>
      </p:ext>
    </p:extLst>
  </p:cSld>
  <p:clrMapOvr>
    <a:masterClrMapping/>
  </p:clrMapOvr>
  <p:extLst>
    <p:ext uri="{DCECCB84-F9BA-43D5-87BE-67443E8EF086}">
      <p15:sldGuideLst xmlns="" xmlns:p15="http://schemas.microsoft.com/office/powerpoint/2012/main">
        <p15:guide id="1" orient="horz" pos="618">
          <p15:clr>
            <a:srgbClr val="FBAE40"/>
          </p15:clr>
        </p15:guide>
        <p15:guide id="3" orient="horz" pos="4156">
          <p15:clr>
            <a:srgbClr val="FBAE40"/>
          </p15:clr>
        </p15:guide>
        <p15:guide id="4" pos="329">
          <p15:clr>
            <a:srgbClr val="FBAE40"/>
          </p15:clr>
        </p15:guide>
        <p15:guide id="5" pos="5432">
          <p15:clr>
            <a:srgbClr val="FBAE40"/>
          </p15:clr>
        </p15:guide>
      </p15:sldGuideLst>
    </p:ext>
  </p:extLst>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
        <p:nvSpPr>
          <p:cNvPr id="16387" name="Rectangle 3"/>
          <p:cNvSpPr>
            <a:spLocks noGrp="1" noChangeArrowheads="1"/>
          </p:cNvSpPr>
          <p:nvPr>
            <p:ph type="ctrTitle"/>
          </p:nvPr>
        </p:nvSpPr>
        <p:spPr>
          <a:xfrm>
            <a:off x="1053158" y="2784144"/>
            <a:ext cx="7772400" cy="1012820"/>
          </a:xfrm>
        </p:spPr>
        <p:txBody>
          <a:bodyPr anchor="b"/>
          <a:lstStyle>
            <a:lvl1pPr marL="0" indent="0" algn="l">
              <a:defRPr sz="2025" b="1" smtClean="0">
                <a:solidFill>
                  <a:srgbClr val="2573BA"/>
                </a:solidFill>
              </a:defRPr>
            </a:lvl1pPr>
          </a:lstStyle>
          <a:p>
            <a:r>
              <a:rPr lang="en-US"/>
              <a:t>Click to edit Master title style</a:t>
            </a:r>
            <a:endParaRPr lang="en-US" dirty="0"/>
          </a:p>
        </p:txBody>
      </p:sp>
      <p:sp>
        <p:nvSpPr>
          <p:cNvPr id="10" name="Subtitle 2"/>
          <p:cNvSpPr>
            <a:spLocks noGrp="1"/>
          </p:cNvSpPr>
          <p:nvPr>
            <p:ph type="subTitle" idx="1" hasCustomPrompt="1"/>
          </p:nvPr>
        </p:nvSpPr>
        <p:spPr>
          <a:xfrm>
            <a:off x="1053160" y="4288056"/>
            <a:ext cx="3634214" cy="382669"/>
          </a:xfrm>
        </p:spPr>
        <p:txBody>
          <a:bodyPr>
            <a:noAutofit/>
          </a:bodyPr>
          <a:lstStyle>
            <a:lvl1pPr marL="0" indent="0" algn="l">
              <a:buNone/>
              <a:defRPr sz="675" baseline="0">
                <a:solidFill>
                  <a:srgbClr val="2573BA"/>
                </a:solidFill>
                <a:latin typeface="Arial"/>
                <a:cs typeface="Arial"/>
              </a:defRPr>
            </a:lvl1pPr>
            <a:lvl2pPr marL="257175" indent="0" algn="ctr">
              <a:buNone/>
              <a:defRPr>
                <a:solidFill>
                  <a:schemeClr val="tx1">
                    <a:tint val="75000"/>
                  </a:schemeClr>
                </a:solidFill>
              </a:defRPr>
            </a:lvl2pPr>
            <a:lvl3pPr marL="514350" indent="0" algn="ctr">
              <a:buNone/>
              <a:defRPr>
                <a:solidFill>
                  <a:schemeClr val="tx1">
                    <a:tint val="75000"/>
                  </a:schemeClr>
                </a:solidFill>
              </a:defRPr>
            </a:lvl3pPr>
            <a:lvl4pPr marL="771525" indent="0" algn="ctr">
              <a:buNone/>
              <a:defRPr>
                <a:solidFill>
                  <a:schemeClr val="tx1">
                    <a:tint val="75000"/>
                  </a:schemeClr>
                </a:solidFill>
              </a:defRPr>
            </a:lvl4pPr>
            <a:lvl5pPr marL="1028700" indent="0" algn="ctr">
              <a:buNone/>
              <a:defRPr>
                <a:solidFill>
                  <a:schemeClr val="tx1">
                    <a:tint val="75000"/>
                  </a:schemeClr>
                </a:solidFill>
              </a:defRPr>
            </a:lvl5pPr>
            <a:lvl6pPr marL="1285875" indent="0" algn="ctr">
              <a:buNone/>
              <a:defRPr>
                <a:solidFill>
                  <a:schemeClr val="tx1">
                    <a:tint val="75000"/>
                  </a:schemeClr>
                </a:solidFill>
              </a:defRPr>
            </a:lvl6pPr>
            <a:lvl7pPr marL="1543050" indent="0" algn="ctr">
              <a:buNone/>
              <a:defRPr>
                <a:solidFill>
                  <a:schemeClr val="tx1">
                    <a:tint val="75000"/>
                  </a:schemeClr>
                </a:solidFill>
              </a:defRPr>
            </a:lvl7pPr>
            <a:lvl8pPr marL="1800225" indent="0" algn="ctr">
              <a:buNone/>
              <a:defRPr>
                <a:solidFill>
                  <a:schemeClr val="tx1">
                    <a:tint val="75000"/>
                  </a:schemeClr>
                </a:solidFill>
              </a:defRPr>
            </a:lvl8pPr>
            <a:lvl9pPr marL="2057400" indent="0" algn="ctr">
              <a:buNone/>
              <a:defRPr>
                <a:solidFill>
                  <a:schemeClr val="tx1">
                    <a:tint val="75000"/>
                  </a:schemeClr>
                </a:solidFill>
              </a:defRPr>
            </a:lvl9pPr>
          </a:lstStyle>
          <a:p>
            <a:r>
              <a:rPr lang="es-ES_tradnl" dirty="0"/>
              <a:t>Date</a:t>
            </a:r>
            <a:endParaRPr lang="en-US" dirty="0"/>
          </a:p>
        </p:txBody>
      </p:sp>
      <p:sp>
        <p:nvSpPr>
          <p:cNvPr id="11" name="Text Placeholder 16"/>
          <p:cNvSpPr>
            <a:spLocks noGrp="1"/>
          </p:cNvSpPr>
          <p:nvPr>
            <p:ph type="body" sz="quarter" idx="10" hasCustomPrompt="1"/>
          </p:nvPr>
        </p:nvSpPr>
        <p:spPr>
          <a:xfrm>
            <a:off x="1053160" y="3841857"/>
            <a:ext cx="3634214" cy="377152"/>
          </a:xfrm>
        </p:spPr>
        <p:txBody>
          <a:bodyPr>
            <a:noAutofit/>
          </a:bodyPr>
          <a:lstStyle>
            <a:lvl1pPr marL="0" indent="0" algn="l">
              <a:buNone/>
              <a:defRPr sz="1013" b="1" baseline="0">
                <a:solidFill>
                  <a:srgbClr val="2573BA"/>
                </a:solidFill>
              </a:defRPr>
            </a:lvl1pPr>
          </a:lstStyle>
          <a:p>
            <a:pPr lvl="0"/>
            <a:r>
              <a:rPr lang="en-US" dirty="0"/>
              <a:t>Presentation subtitle</a:t>
            </a:r>
          </a:p>
        </p:txBody>
      </p:sp>
      <p:sp>
        <p:nvSpPr>
          <p:cNvPr id="12" name="Slide Number Placeholder 11"/>
          <p:cNvSpPr txBox="1">
            <a:spLocks/>
          </p:cNvSpPr>
          <p:nvPr userDrawn="1"/>
        </p:nvSpPr>
        <p:spPr>
          <a:xfrm>
            <a:off x="8794473" y="6492728"/>
            <a:ext cx="349528" cy="365125"/>
          </a:xfrm>
          <a:prstGeom prst="rect">
            <a:avLst/>
          </a:prstGeom>
        </p:spPr>
        <p:txBody>
          <a:bodyPr anchor="b"/>
          <a:lstStyle>
            <a:defPPr>
              <a:defRPr lang="en-US"/>
            </a:defPPr>
            <a:lvl1pPr marL="0" algn="l" defTabSz="457200" rtl="0" eaLnBrk="1" latinLnBrk="0" hangingPunct="1">
              <a:defRPr sz="1000" kern="1200" baseline="30000">
                <a:solidFill>
                  <a:srgbClr val="2573BA"/>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1D79808A-BD48-6247-B53F-F089CE7B6EAB}" type="slidenum">
              <a:rPr lang="en-US" sz="563" smtClean="0">
                <a:solidFill>
                  <a:srgbClr val="7C878E"/>
                </a:solidFill>
              </a:rPr>
              <a:pPr/>
              <a:t>‹#›</a:t>
            </a:fld>
            <a:endParaRPr lang="en-US" sz="563" dirty="0">
              <a:solidFill>
                <a:srgbClr val="7C878E"/>
              </a:solidFill>
            </a:endParaRPr>
          </a:p>
        </p:txBody>
      </p:sp>
      <p:sp>
        <p:nvSpPr>
          <p:cNvPr id="6" name="Text Placeholder 4"/>
          <p:cNvSpPr>
            <a:spLocks noGrp="1"/>
          </p:cNvSpPr>
          <p:nvPr>
            <p:ph type="body" sz="quarter" idx="11" hasCustomPrompt="1"/>
          </p:nvPr>
        </p:nvSpPr>
        <p:spPr>
          <a:xfrm>
            <a:off x="455911" y="6316304"/>
            <a:ext cx="8156972" cy="355600"/>
          </a:xfrm>
        </p:spPr>
        <p:txBody>
          <a:bodyPr anchor="b"/>
          <a:lstStyle>
            <a:lvl1pPr marL="0" indent="0">
              <a:spcBef>
                <a:spcPts val="0"/>
              </a:spcBef>
              <a:buNone/>
              <a:defRPr sz="563"/>
            </a:lvl1pPr>
            <a:lvl2pPr marL="257175" indent="0">
              <a:buNone/>
              <a:defRPr sz="563"/>
            </a:lvl2pPr>
            <a:lvl3pPr marL="514350" indent="0">
              <a:buNone/>
              <a:defRPr sz="563"/>
            </a:lvl3pPr>
            <a:lvl4pPr marL="771525" indent="0">
              <a:buNone/>
              <a:defRPr sz="563"/>
            </a:lvl4pPr>
            <a:lvl5pPr marL="1028700" indent="0">
              <a:buNone/>
              <a:defRPr sz="563"/>
            </a:lvl5pPr>
          </a:lstStyle>
          <a:p>
            <a:pPr lvl="0"/>
            <a:r>
              <a:rPr lang="en-GB"/>
              <a:t>Footnotes</a:t>
            </a:r>
            <a:endParaRPr lang="en-GB" dirty="0"/>
          </a:p>
        </p:txBody>
      </p:sp>
      <p:sp>
        <p:nvSpPr>
          <p:cNvPr id="7" name="TextBox 6">
            <a:extLst>
              <a:ext uri="{FF2B5EF4-FFF2-40B4-BE49-F238E27FC236}">
                <a16:creationId xmlns="" xmlns:a16="http://schemas.microsoft.com/office/drawing/2014/main" id="{A440B9D9-A921-4DFD-86B1-3AE1AFA48DF9}"/>
              </a:ext>
            </a:extLst>
          </p:cNvPr>
          <p:cNvSpPr txBox="1"/>
          <p:nvPr userDrawn="1"/>
        </p:nvSpPr>
        <p:spPr>
          <a:xfrm rot="16200000">
            <a:off x="8117644" y="2533539"/>
            <a:ext cx="1794226" cy="300082"/>
          </a:xfrm>
          <a:prstGeom prst="rect">
            <a:avLst/>
          </a:prstGeom>
          <a:noFill/>
        </p:spPr>
        <p:txBody>
          <a:bodyPr wrap="square" rtlCol="0">
            <a:spAutoFit/>
          </a:bodyPr>
          <a:lstStyle/>
          <a:p>
            <a:r>
              <a:rPr lang="en-US" sz="1350" dirty="0"/>
              <a:t>CP-78017</a:t>
            </a:r>
            <a:endParaRPr lang="ru-RU" sz="1350" dirty="0"/>
          </a:p>
        </p:txBody>
      </p:sp>
    </p:spTree>
    <p:extLst>
      <p:ext uri="{BB962C8B-B14F-4D97-AF65-F5344CB8AC3E}">
        <p14:creationId xmlns:p14="http://schemas.microsoft.com/office/powerpoint/2010/main" val="2282745904"/>
      </p:ext>
    </p:extLst>
  </p:cSld>
  <p:clrMapOvr>
    <a:masterClrMapping/>
  </p:clrMapOvr>
  <p:extLst>
    <p:ext uri="{DCECCB84-F9BA-43D5-87BE-67443E8EF086}">
      <p15:sldGuideLst xmlns="" xmlns:p15="http://schemas.microsoft.com/office/powerpoint/2012/main">
        <p15:guide id="1" orient="horz" pos="4156">
          <p15:clr>
            <a:srgbClr val="FBAE40"/>
          </p15:clr>
        </p15:guide>
        <p15:guide id="2" pos="329">
          <p15:clr>
            <a:srgbClr val="FBAE40"/>
          </p15:clr>
        </p15:guide>
        <p15:guide id="3" pos="5432">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Title, Content, Graphic">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2"/>
            </p:custDataLst>
          </p:nvPr>
        </p:nvGraphicFramePr>
        <p:xfrm>
          <a:off x="1589" y="1591"/>
          <a:ext cx="1587" cy="1587"/>
        </p:xfrm>
        <a:graphic>
          <a:graphicData uri="http://schemas.openxmlformats.org/presentationml/2006/ole">
            <mc:AlternateContent xmlns:mc="http://schemas.openxmlformats.org/markup-compatibility/2006">
              <mc:Choice xmlns:v="urn:schemas-microsoft-com:vml" Requires="v">
                <p:oleObj spid="_x0000_s4197"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589" y="1591"/>
                        <a:ext cx="1587" cy="1587"/>
                      </a:xfrm>
                      <a:prstGeom prst="rect">
                        <a:avLst/>
                      </a:prstGeom>
                    </p:spPr>
                  </p:pic>
                </p:oleObj>
              </mc:Fallback>
            </mc:AlternateContent>
          </a:graphicData>
        </a:graphic>
      </p:graphicFrame>
      <p:sp>
        <p:nvSpPr>
          <p:cNvPr id="4" name="Title 3"/>
          <p:cNvSpPr>
            <a:spLocks noGrp="1"/>
          </p:cNvSpPr>
          <p:nvPr>
            <p:ph type="title"/>
          </p:nvPr>
        </p:nvSpPr>
        <p:spPr>
          <a:xfrm>
            <a:off x="457200" y="172123"/>
            <a:ext cx="8229600" cy="871371"/>
          </a:xfrm>
          <a:prstGeom prst="rect">
            <a:avLst/>
          </a:prstGeom>
        </p:spPr>
        <p:txBody>
          <a:bodyPr lIns="91192" tIns="45596" rIns="91192" bIns="45596" anchor="b">
            <a:normAutofit/>
          </a:bodyPr>
          <a:lstStyle>
            <a:lvl1pPr>
              <a:defRPr sz="1800"/>
            </a:lvl1pPr>
          </a:lstStyle>
          <a:p>
            <a:r>
              <a:rPr lang="en-US"/>
              <a:t>Click to edit Master title style</a:t>
            </a:r>
            <a:endParaRPr lang="en-GB" dirty="0"/>
          </a:p>
        </p:txBody>
      </p:sp>
      <p:sp>
        <p:nvSpPr>
          <p:cNvPr id="6" name="Text Placeholder 5"/>
          <p:cNvSpPr>
            <a:spLocks noGrp="1"/>
          </p:cNvSpPr>
          <p:nvPr>
            <p:ph type="body" sz="quarter" idx="10"/>
          </p:nvPr>
        </p:nvSpPr>
        <p:spPr>
          <a:xfrm>
            <a:off x="457200" y="1161832"/>
            <a:ext cx="8229600" cy="4563783"/>
          </a:xfrm>
          <a:prstGeom prst="rect">
            <a:avLst/>
          </a:prstGeom>
        </p:spPr>
        <p:txBody>
          <a:bodyPr lIns="91192" tIns="45596" rIns="91192" bIns="45596"/>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Rectangle 4">
            <a:extLst>
              <a:ext uri="{FF2B5EF4-FFF2-40B4-BE49-F238E27FC236}">
                <a16:creationId xmlns="" xmlns:a16="http://schemas.microsoft.com/office/drawing/2014/main" id="{6283B634-A6C3-40A9-820B-45A0F2815D79}"/>
              </a:ext>
            </a:extLst>
          </p:cNvPr>
          <p:cNvSpPr/>
          <p:nvPr/>
        </p:nvSpPr>
        <p:spPr>
          <a:xfrm>
            <a:off x="2411760" y="6612364"/>
            <a:ext cx="4572000" cy="276999"/>
          </a:xfrm>
          <a:prstGeom prst="rect">
            <a:avLst/>
          </a:prstGeom>
        </p:spPr>
        <p:txBody>
          <a:bodyPr vert="horz" lIns="68580" tIns="34290" rIns="68580" bIns="34290" rtlCol="0" anchor="ctr"/>
          <a:lstStyle/>
          <a:p>
            <a:pPr lvl="0" algn="ctr"/>
            <a:r>
              <a:rPr lang="ru-RU" sz="900" dirty="0">
                <a:solidFill>
                  <a:schemeClr val="tx1">
                    <a:tint val="75000"/>
                  </a:schemeClr>
                </a:solidFill>
              </a:rPr>
              <a:t>Конфиденциально. Только для внутреннего использования</a:t>
            </a:r>
          </a:p>
        </p:txBody>
      </p:sp>
      <p:sp>
        <p:nvSpPr>
          <p:cNvPr id="7" name="Slide Number Placeholder 5">
            <a:extLst>
              <a:ext uri="{FF2B5EF4-FFF2-40B4-BE49-F238E27FC236}">
                <a16:creationId xmlns="" xmlns:a16="http://schemas.microsoft.com/office/drawing/2014/main" id="{61DAC0A8-9BAA-4783-A03B-A6C308ED1571}"/>
              </a:ext>
            </a:extLst>
          </p:cNvPr>
          <p:cNvSpPr>
            <a:spLocks noGrp="1"/>
          </p:cNvSpPr>
          <p:nvPr>
            <p:ph type="sldNum" sz="quarter" idx="12"/>
          </p:nvPr>
        </p:nvSpPr>
        <p:spPr>
          <a:xfrm>
            <a:off x="8249580" y="6486211"/>
            <a:ext cx="874440" cy="365125"/>
          </a:xfrm>
          <a:prstGeom prst="rect">
            <a:avLst/>
          </a:prstGeom>
        </p:spPr>
        <p:txBody>
          <a:bodyPr/>
          <a:lstStyle/>
          <a:p>
            <a:fld id="{A1D6A628-929B-464A-B969-45749B3C946B}" type="slidenum">
              <a:rPr lang="ru-RU" smtClean="0"/>
              <a:t>‹#›</a:t>
            </a:fld>
            <a:endParaRPr lang="ru-RU"/>
          </a:p>
        </p:txBody>
      </p:sp>
    </p:spTree>
    <p:extLst>
      <p:ext uri="{BB962C8B-B14F-4D97-AF65-F5344CB8AC3E}">
        <p14:creationId xmlns:p14="http://schemas.microsoft.com/office/powerpoint/2010/main" val="3983650216"/>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preserve="1" userDrawn="1">
  <p:cSld name="2_Title Slide">
    <p:spTree>
      <p:nvGrpSpPr>
        <p:cNvPr id="1" name=""/>
        <p:cNvGrpSpPr/>
        <p:nvPr/>
      </p:nvGrpSpPr>
      <p:grpSpPr>
        <a:xfrm>
          <a:off x="0" y="0"/>
          <a:ext cx="0" cy="0"/>
          <a:chOff x="0" y="0"/>
          <a:chExt cx="0" cy="0"/>
        </a:xfrm>
      </p:grpSpPr>
      <p:sp>
        <p:nvSpPr>
          <p:cNvPr id="16387" name="Rectangle 3"/>
          <p:cNvSpPr>
            <a:spLocks noGrp="1" noChangeArrowheads="1"/>
          </p:cNvSpPr>
          <p:nvPr>
            <p:ph type="ctrTitle"/>
          </p:nvPr>
        </p:nvSpPr>
        <p:spPr>
          <a:xfrm>
            <a:off x="1053158" y="2784144"/>
            <a:ext cx="7772400" cy="1012820"/>
          </a:xfrm>
        </p:spPr>
        <p:txBody>
          <a:bodyPr anchor="b"/>
          <a:lstStyle>
            <a:lvl1pPr marL="0" indent="0" algn="l">
              <a:defRPr sz="2025" b="1" smtClean="0">
                <a:solidFill>
                  <a:srgbClr val="2573BA"/>
                </a:solidFill>
              </a:defRPr>
            </a:lvl1pPr>
          </a:lstStyle>
          <a:p>
            <a:r>
              <a:rPr lang="en-US"/>
              <a:t>Click to edit Master title style</a:t>
            </a:r>
            <a:endParaRPr lang="en-US" dirty="0"/>
          </a:p>
        </p:txBody>
      </p:sp>
      <p:sp>
        <p:nvSpPr>
          <p:cNvPr id="10" name="Subtitle 2"/>
          <p:cNvSpPr>
            <a:spLocks noGrp="1"/>
          </p:cNvSpPr>
          <p:nvPr>
            <p:ph type="subTitle" idx="1" hasCustomPrompt="1"/>
          </p:nvPr>
        </p:nvSpPr>
        <p:spPr>
          <a:xfrm>
            <a:off x="1053160" y="4288056"/>
            <a:ext cx="3634214" cy="382669"/>
          </a:xfrm>
        </p:spPr>
        <p:txBody>
          <a:bodyPr>
            <a:noAutofit/>
          </a:bodyPr>
          <a:lstStyle>
            <a:lvl1pPr marL="0" indent="0" algn="l">
              <a:buNone/>
              <a:defRPr sz="675" baseline="0">
                <a:solidFill>
                  <a:srgbClr val="2573BA"/>
                </a:solidFill>
                <a:latin typeface="Arial"/>
                <a:cs typeface="Arial"/>
              </a:defRPr>
            </a:lvl1pPr>
            <a:lvl2pPr marL="257175" indent="0" algn="ctr">
              <a:buNone/>
              <a:defRPr>
                <a:solidFill>
                  <a:schemeClr val="tx1">
                    <a:tint val="75000"/>
                  </a:schemeClr>
                </a:solidFill>
              </a:defRPr>
            </a:lvl2pPr>
            <a:lvl3pPr marL="514350" indent="0" algn="ctr">
              <a:buNone/>
              <a:defRPr>
                <a:solidFill>
                  <a:schemeClr val="tx1">
                    <a:tint val="75000"/>
                  </a:schemeClr>
                </a:solidFill>
              </a:defRPr>
            </a:lvl3pPr>
            <a:lvl4pPr marL="771525" indent="0" algn="ctr">
              <a:buNone/>
              <a:defRPr>
                <a:solidFill>
                  <a:schemeClr val="tx1">
                    <a:tint val="75000"/>
                  </a:schemeClr>
                </a:solidFill>
              </a:defRPr>
            </a:lvl4pPr>
            <a:lvl5pPr marL="1028700" indent="0" algn="ctr">
              <a:buNone/>
              <a:defRPr>
                <a:solidFill>
                  <a:schemeClr val="tx1">
                    <a:tint val="75000"/>
                  </a:schemeClr>
                </a:solidFill>
              </a:defRPr>
            </a:lvl5pPr>
            <a:lvl6pPr marL="1285875" indent="0" algn="ctr">
              <a:buNone/>
              <a:defRPr>
                <a:solidFill>
                  <a:schemeClr val="tx1">
                    <a:tint val="75000"/>
                  </a:schemeClr>
                </a:solidFill>
              </a:defRPr>
            </a:lvl6pPr>
            <a:lvl7pPr marL="1543050" indent="0" algn="ctr">
              <a:buNone/>
              <a:defRPr>
                <a:solidFill>
                  <a:schemeClr val="tx1">
                    <a:tint val="75000"/>
                  </a:schemeClr>
                </a:solidFill>
              </a:defRPr>
            </a:lvl7pPr>
            <a:lvl8pPr marL="1800225" indent="0" algn="ctr">
              <a:buNone/>
              <a:defRPr>
                <a:solidFill>
                  <a:schemeClr val="tx1">
                    <a:tint val="75000"/>
                  </a:schemeClr>
                </a:solidFill>
              </a:defRPr>
            </a:lvl8pPr>
            <a:lvl9pPr marL="2057400" indent="0" algn="ctr">
              <a:buNone/>
              <a:defRPr>
                <a:solidFill>
                  <a:schemeClr val="tx1">
                    <a:tint val="75000"/>
                  </a:schemeClr>
                </a:solidFill>
              </a:defRPr>
            </a:lvl9pPr>
          </a:lstStyle>
          <a:p>
            <a:r>
              <a:rPr lang="es-ES_tradnl" dirty="0"/>
              <a:t>Date</a:t>
            </a:r>
            <a:endParaRPr lang="en-US" dirty="0"/>
          </a:p>
        </p:txBody>
      </p:sp>
      <p:sp>
        <p:nvSpPr>
          <p:cNvPr id="11" name="Text Placeholder 16"/>
          <p:cNvSpPr>
            <a:spLocks noGrp="1"/>
          </p:cNvSpPr>
          <p:nvPr>
            <p:ph type="body" sz="quarter" idx="10" hasCustomPrompt="1"/>
          </p:nvPr>
        </p:nvSpPr>
        <p:spPr>
          <a:xfrm>
            <a:off x="1053160" y="3841857"/>
            <a:ext cx="3634214" cy="377152"/>
          </a:xfrm>
        </p:spPr>
        <p:txBody>
          <a:bodyPr>
            <a:noAutofit/>
          </a:bodyPr>
          <a:lstStyle>
            <a:lvl1pPr marL="0" indent="0" algn="l">
              <a:buNone/>
              <a:defRPr sz="1013" b="1" baseline="0">
                <a:solidFill>
                  <a:srgbClr val="2573BA"/>
                </a:solidFill>
              </a:defRPr>
            </a:lvl1pPr>
          </a:lstStyle>
          <a:p>
            <a:pPr lvl="0"/>
            <a:r>
              <a:rPr lang="en-US" dirty="0"/>
              <a:t>Presentation subtitle</a:t>
            </a:r>
          </a:p>
        </p:txBody>
      </p:sp>
      <p:sp>
        <p:nvSpPr>
          <p:cNvPr id="12" name="Slide Number Placeholder 11"/>
          <p:cNvSpPr txBox="1">
            <a:spLocks/>
          </p:cNvSpPr>
          <p:nvPr userDrawn="1"/>
        </p:nvSpPr>
        <p:spPr>
          <a:xfrm>
            <a:off x="8794473" y="6492728"/>
            <a:ext cx="349528" cy="365125"/>
          </a:xfrm>
          <a:prstGeom prst="rect">
            <a:avLst/>
          </a:prstGeom>
        </p:spPr>
        <p:txBody>
          <a:bodyPr anchor="b"/>
          <a:lstStyle>
            <a:defPPr>
              <a:defRPr lang="en-US"/>
            </a:defPPr>
            <a:lvl1pPr marL="0" algn="l" defTabSz="457200" rtl="0" eaLnBrk="1" latinLnBrk="0" hangingPunct="1">
              <a:defRPr sz="1000" kern="1200" baseline="30000">
                <a:solidFill>
                  <a:srgbClr val="2573BA"/>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1D79808A-BD48-6247-B53F-F089CE7B6EAB}" type="slidenum">
              <a:rPr lang="en-US" sz="563" smtClean="0">
                <a:solidFill>
                  <a:srgbClr val="7C878E"/>
                </a:solidFill>
              </a:rPr>
              <a:pPr/>
              <a:t>‹#›</a:t>
            </a:fld>
            <a:endParaRPr lang="en-US" sz="563" dirty="0">
              <a:solidFill>
                <a:srgbClr val="7C878E"/>
              </a:solidFill>
            </a:endParaRPr>
          </a:p>
        </p:txBody>
      </p:sp>
      <p:sp>
        <p:nvSpPr>
          <p:cNvPr id="6" name="TextBox 5">
            <a:extLst>
              <a:ext uri="{FF2B5EF4-FFF2-40B4-BE49-F238E27FC236}">
                <a16:creationId xmlns="" xmlns:a16="http://schemas.microsoft.com/office/drawing/2014/main" id="{A0E83468-349B-4648-B68E-A8C9BDA3D818}"/>
              </a:ext>
            </a:extLst>
          </p:cNvPr>
          <p:cNvSpPr txBox="1"/>
          <p:nvPr userDrawn="1"/>
        </p:nvSpPr>
        <p:spPr>
          <a:xfrm rot="16200000">
            <a:off x="8117644" y="2533539"/>
            <a:ext cx="1794226" cy="300082"/>
          </a:xfrm>
          <a:prstGeom prst="rect">
            <a:avLst/>
          </a:prstGeom>
          <a:noFill/>
        </p:spPr>
        <p:txBody>
          <a:bodyPr wrap="square" rtlCol="0">
            <a:spAutoFit/>
          </a:bodyPr>
          <a:lstStyle/>
          <a:p>
            <a:r>
              <a:rPr lang="en-US" sz="1350" dirty="0"/>
              <a:t>CP-78017</a:t>
            </a:r>
            <a:endParaRPr lang="ru-RU" sz="1350" dirty="0"/>
          </a:p>
        </p:txBody>
      </p:sp>
    </p:spTree>
    <p:extLst>
      <p:ext uri="{BB962C8B-B14F-4D97-AF65-F5344CB8AC3E}">
        <p14:creationId xmlns:p14="http://schemas.microsoft.com/office/powerpoint/2010/main" val="847940268"/>
      </p:ext>
    </p:extLst>
  </p:cSld>
  <p:clrMapOvr>
    <a:masterClrMapping/>
  </p:clrMapOvr>
  <p:extLst>
    <p:ext uri="{DCECCB84-F9BA-43D5-87BE-67443E8EF086}">
      <p15:sldGuideLst xmlns="" xmlns:p15="http://schemas.microsoft.com/office/powerpoint/2012/main">
        <p15:guide id="1" orient="horz" pos="4156">
          <p15:clr>
            <a:srgbClr val="FBAE40"/>
          </p15:clr>
        </p15:guide>
        <p15:guide id="2" pos="329">
          <p15:clr>
            <a:srgbClr val="FBAE40"/>
          </p15:clr>
        </p15:guide>
        <p15:guide id="3" pos="5432">
          <p15:clr>
            <a:srgbClr val="FBAE40"/>
          </p15:clr>
        </p15:guide>
      </p15:sldGuideLst>
    </p:ext>
  </p:extLst>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2_Титульный слайд">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2118" y="2118"/>
          <a:ext cx="2116" cy="2116"/>
        </p:xfrm>
        <a:graphic>
          <a:graphicData uri="http://schemas.openxmlformats.org/presentationml/2006/ole">
            <mc:AlternateContent xmlns:mc="http://schemas.openxmlformats.org/markup-compatibility/2006">
              <mc:Choice xmlns:v="urn:schemas-microsoft-com:vml" Requires="v">
                <p:oleObj spid="_x0000_s19557" name="think-cell Slide" r:id="rId4" imgW="270" imgH="270" progId="TCLayout.ActiveDocument.1">
                  <p:embed/>
                </p:oleObj>
              </mc:Choice>
              <mc:Fallback>
                <p:oleObj name="think-cell Slide" r:id="rId4" imgW="270" imgH="270" progId="TCLayout.ActiveDocument.1">
                  <p:embed/>
                  <p:pic>
                    <p:nvPicPr>
                      <p:cNvPr id="3" name="Object 2" hidden="1"/>
                      <p:cNvPicPr/>
                      <p:nvPr/>
                    </p:nvPicPr>
                    <p:blipFill>
                      <a:blip r:embed="rId5"/>
                      <a:stretch>
                        <a:fillRect/>
                      </a:stretch>
                    </p:blipFill>
                    <p:spPr>
                      <a:xfrm>
                        <a:off x="2118" y="2118"/>
                        <a:ext cx="2116" cy="2116"/>
                      </a:xfrm>
                      <a:prstGeom prst="rect">
                        <a:avLst/>
                      </a:prstGeom>
                    </p:spPr>
                  </p:pic>
                </p:oleObj>
              </mc:Fallback>
            </mc:AlternateContent>
          </a:graphicData>
        </a:graphic>
      </p:graphicFrame>
      <p:pic>
        <p:nvPicPr>
          <p:cNvPr id="2" name="Picture 2" descr="\\mddoor\design\Janssen\Janssen. NeurologyТизабри, Текфидера, ПлегридиMarketing Session. Москва, 13-14 сентября\Темплейт\materials\shutterstock_240905716.jpg"/>
          <p:cNvPicPr>
            <a:picLocks noChangeAspect="1" noChangeArrowheads="1"/>
          </p:cNvPicPr>
          <p:nvPr userDrawn="1"/>
        </p:nvPicPr>
        <p:blipFill rotWithShape="1">
          <a:blip r:embed="rId6" cstate="print">
            <a:extLst>
              <a:ext uri="{28A0092B-C50C-407E-A947-70E740481C1C}">
                <a14:useLocalDpi xmlns:a14="http://schemas.microsoft.com/office/drawing/2010/main" val="0"/>
              </a:ext>
            </a:extLst>
          </a:blip>
          <a:srcRect t="4500" b="10566"/>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9" name="Прямоугольник 8"/>
          <p:cNvSpPr/>
          <p:nvPr userDrawn="1"/>
        </p:nvSpPr>
        <p:spPr>
          <a:xfrm>
            <a:off x="0" y="1"/>
            <a:ext cx="9144000" cy="6858000"/>
          </a:xfrm>
          <a:prstGeom prst="rect">
            <a:avLst/>
          </a:prstGeom>
          <a:solidFill>
            <a:schemeClr val="tx2">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00" dirty="0"/>
          </a:p>
        </p:txBody>
      </p:sp>
      <p:sp>
        <p:nvSpPr>
          <p:cNvPr id="8" name="Прямоугольник 7"/>
          <p:cNvSpPr/>
          <p:nvPr userDrawn="1"/>
        </p:nvSpPr>
        <p:spPr>
          <a:xfrm>
            <a:off x="755577" y="1604797"/>
            <a:ext cx="4392488" cy="4608512"/>
          </a:xfrm>
          <a:prstGeom prst="rect">
            <a:avLst/>
          </a:prstGeom>
          <a:gradFill flip="none" rotWithShape="1">
            <a:gsLst>
              <a:gs pos="50000">
                <a:schemeClr val="accent1">
                  <a:shade val="30000"/>
                  <a:satMod val="115000"/>
                  <a:alpha val="70000"/>
                </a:schemeClr>
              </a:gs>
              <a:gs pos="75000">
                <a:schemeClr val="accent1">
                  <a:shade val="67500"/>
                  <a:satMod val="115000"/>
                  <a:alpha val="70000"/>
                </a:schemeClr>
              </a:gs>
              <a:gs pos="100000">
                <a:schemeClr val="accent1">
                  <a:shade val="100000"/>
                  <a:satMod val="115000"/>
                  <a:alpha val="7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00"/>
          </a:p>
        </p:txBody>
      </p:sp>
      <p:sp>
        <p:nvSpPr>
          <p:cNvPr id="7" name="Прямоугольник 6"/>
          <p:cNvSpPr/>
          <p:nvPr userDrawn="1"/>
        </p:nvSpPr>
        <p:spPr>
          <a:xfrm>
            <a:off x="0" y="4389109"/>
            <a:ext cx="9144000" cy="124813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00"/>
          </a:p>
        </p:txBody>
      </p:sp>
      <p:pic>
        <p:nvPicPr>
          <p:cNvPr id="1026" name="Picture 2"/>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6948265" y="4869162"/>
            <a:ext cx="1800200" cy="4367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Текст 12"/>
          <p:cNvSpPr>
            <a:spLocks noGrp="1"/>
          </p:cNvSpPr>
          <p:nvPr>
            <p:ph type="body" sz="quarter" idx="10" hasCustomPrompt="1"/>
          </p:nvPr>
        </p:nvSpPr>
        <p:spPr>
          <a:xfrm>
            <a:off x="1116014" y="2084921"/>
            <a:ext cx="3743325" cy="2017183"/>
          </a:xfrm>
          <a:prstGeom prst="rect">
            <a:avLst/>
          </a:prstGeom>
        </p:spPr>
        <p:txBody>
          <a:bodyPr/>
          <a:lstStyle>
            <a:lvl1pPr marL="0" marR="0" indent="0" algn="l" defTabSz="914378" rtl="0" eaLnBrk="1" fontAlgn="auto" latinLnBrk="0" hangingPunct="1">
              <a:lnSpc>
                <a:spcPct val="100000"/>
              </a:lnSpc>
              <a:spcBef>
                <a:spcPct val="20000"/>
              </a:spcBef>
              <a:spcAft>
                <a:spcPts val="0"/>
              </a:spcAft>
              <a:buClrTx/>
              <a:buSzTx/>
              <a:buFont typeface="Arial" panose="020B0604020202020204" pitchFamily="34" charset="0"/>
              <a:buNone/>
              <a:tabLst/>
              <a:defRPr>
                <a:solidFill>
                  <a:schemeClr val="bg1"/>
                </a:solidFill>
              </a:defRPr>
            </a:lvl1pPr>
          </a:lstStyle>
          <a:p>
            <a:pPr marL="0" marR="0" lvl="0" indent="0" algn="l" defTabSz="914378" rtl="0" eaLnBrk="1" fontAlgn="auto" latinLnBrk="0" hangingPunct="1">
              <a:lnSpc>
                <a:spcPct val="100000"/>
              </a:lnSpc>
              <a:spcBef>
                <a:spcPct val="20000"/>
              </a:spcBef>
              <a:spcAft>
                <a:spcPts val="0"/>
              </a:spcAft>
              <a:buClrTx/>
              <a:buSzTx/>
              <a:buFont typeface="Arial" panose="020B0604020202020204" pitchFamily="34" charset="0"/>
              <a:buNone/>
              <a:tabLst/>
              <a:defRPr/>
            </a:pPr>
            <a:r>
              <a:rPr lang="ru-RU" dirty="0"/>
              <a:t>Образец текста</a:t>
            </a:r>
            <a:r>
              <a:rPr lang="en-US" dirty="0"/>
              <a:t> </a:t>
            </a:r>
            <a:r>
              <a:rPr lang="ru-RU" dirty="0"/>
              <a:t>Образец текста</a:t>
            </a:r>
          </a:p>
        </p:txBody>
      </p:sp>
    </p:spTree>
    <p:extLst>
      <p:ext uri="{BB962C8B-B14F-4D97-AF65-F5344CB8AC3E}">
        <p14:creationId xmlns:p14="http://schemas.microsoft.com/office/powerpoint/2010/main" val="4085827879"/>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4_Титульный слайд">
    <p:spTree>
      <p:nvGrpSpPr>
        <p:cNvPr id="1" name=""/>
        <p:cNvGrpSpPr/>
        <p:nvPr/>
      </p:nvGrpSpPr>
      <p:grpSpPr>
        <a:xfrm>
          <a:off x="0" y="0"/>
          <a:ext cx="0" cy="0"/>
          <a:chOff x="0" y="0"/>
          <a:chExt cx="0" cy="0"/>
        </a:xfrm>
      </p:grpSpPr>
      <p:sp>
        <p:nvSpPr>
          <p:cNvPr id="8" name="Прямоугольник 7"/>
          <p:cNvSpPr/>
          <p:nvPr userDrawn="1"/>
        </p:nvSpPr>
        <p:spPr>
          <a:xfrm>
            <a:off x="0" y="1028733"/>
            <a:ext cx="9144000" cy="4608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00"/>
          </a:p>
        </p:txBody>
      </p:sp>
      <p:pic>
        <p:nvPicPr>
          <p:cNvPr id="1026"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948265" y="6117301"/>
            <a:ext cx="1800200" cy="3887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Текст 12"/>
          <p:cNvSpPr>
            <a:spLocks noGrp="1"/>
          </p:cNvSpPr>
          <p:nvPr>
            <p:ph type="body" sz="quarter" idx="10" hasCustomPrompt="1"/>
          </p:nvPr>
        </p:nvSpPr>
        <p:spPr>
          <a:xfrm>
            <a:off x="431800" y="1604799"/>
            <a:ext cx="4824536" cy="2400267"/>
          </a:xfrm>
          <a:prstGeom prst="rect">
            <a:avLst/>
          </a:prstGeom>
        </p:spPr>
        <p:txBody>
          <a:bodyPr/>
          <a:lstStyle>
            <a:lvl1pPr marL="0" marR="0" indent="0" algn="l" defTabSz="914378" rtl="0" eaLnBrk="1" fontAlgn="auto" latinLnBrk="0" hangingPunct="1">
              <a:lnSpc>
                <a:spcPct val="100000"/>
              </a:lnSpc>
              <a:spcBef>
                <a:spcPct val="20000"/>
              </a:spcBef>
              <a:spcAft>
                <a:spcPts val="0"/>
              </a:spcAft>
              <a:buClrTx/>
              <a:buSzTx/>
              <a:buFont typeface="Arial" panose="020B0604020202020204" pitchFamily="34" charset="0"/>
              <a:buNone/>
              <a:tabLst/>
              <a:defRPr b="1" baseline="0">
                <a:solidFill>
                  <a:schemeClr val="bg1"/>
                </a:solidFill>
              </a:defRPr>
            </a:lvl1pPr>
          </a:lstStyle>
          <a:p>
            <a:pPr marL="0" marR="0" lvl="0" indent="0" algn="l" defTabSz="914378" rtl="0" eaLnBrk="1" fontAlgn="auto" latinLnBrk="0" hangingPunct="1">
              <a:lnSpc>
                <a:spcPct val="100000"/>
              </a:lnSpc>
              <a:spcBef>
                <a:spcPct val="20000"/>
              </a:spcBef>
              <a:spcAft>
                <a:spcPts val="0"/>
              </a:spcAft>
              <a:buClrTx/>
              <a:buSzTx/>
              <a:buFont typeface="Arial" panose="020B0604020202020204" pitchFamily="34" charset="0"/>
              <a:buNone/>
              <a:tabLst/>
              <a:defRPr/>
            </a:pPr>
            <a:r>
              <a:rPr lang="ru-RU"/>
              <a:t>Образец заголовка разделителя</a:t>
            </a:r>
            <a:endParaRPr lang="ru-RU" dirty="0"/>
          </a:p>
        </p:txBody>
      </p:sp>
    </p:spTree>
    <p:extLst>
      <p:ext uri="{BB962C8B-B14F-4D97-AF65-F5344CB8AC3E}">
        <p14:creationId xmlns:p14="http://schemas.microsoft.com/office/powerpoint/2010/main" val="269075819"/>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6_Титульный слайд">
    <p:spTree>
      <p:nvGrpSpPr>
        <p:cNvPr id="1" name=""/>
        <p:cNvGrpSpPr/>
        <p:nvPr/>
      </p:nvGrpSpPr>
      <p:grpSpPr>
        <a:xfrm>
          <a:off x="0" y="0"/>
          <a:ext cx="0" cy="0"/>
          <a:chOff x="0" y="0"/>
          <a:chExt cx="0" cy="0"/>
        </a:xfrm>
      </p:grpSpPr>
      <p:pic>
        <p:nvPicPr>
          <p:cNvPr id="1027" name="Picture 3"/>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13488" b="61838"/>
          <a:stretch/>
        </p:blipFill>
        <p:spPr bwMode="auto">
          <a:xfrm>
            <a:off x="0" y="2"/>
            <a:ext cx="9144000" cy="4001036"/>
          </a:xfrm>
          <a:prstGeom prst="rect">
            <a:avLst/>
          </a:prstGeom>
          <a:solidFill>
            <a:schemeClr val="tx1"/>
          </a:solidFill>
        </p:spPr>
      </p:pic>
      <p:sp>
        <p:nvSpPr>
          <p:cNvPr id="7" name="Прямоугольник 6"/>
          <p:cNvSpPr/>
          <p:nvPr userDrawn="1"/>
        </p:nvSpPr>
        <p:spPr>
          <a:xfrm>
            <a:off x="0" y="3813043"/>
            <a:ext cx="9144000" cy="14401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00"/>
          </a:p>
        </p:txBody>
      </p:sp>
      <p:pic>
        <p:nvPicPr>
          <p:cNvPr id="9"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948265" y="6025325"/>
            <a:ext cx="1800200" cy="4806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Текст 12"/>
          <p:cNvSpPr>
            <a:spLocks noGrp="1"/>
          </p:cNvSpPr>
          <p:nvPr>
            <p:ph type="body" sz="quarter" idx="10" hasCustomPrompt="1"/>
          </p:nvPr>
        </p:nvSpPr>
        <p:spPr>
          <a:xfrm>
            <a:off x="416708" y="4103410"/>
            <a:ext cx="7776864" cy="859429"/>
          </a:xfrm>
          <a:prstGeom prst="rect">
            <a:avLst/>
          </a:prstGeom>
        </p:spPr>
        <p:txBody>
          <a:bodyPr anchor="ctr"/>
          <a:lstStyle>
            <a:lvl1pPr marL="0" marR="0" indent="0" algn="l" defTabSz="914378" rtl="0" eaLnBrk="1" fontAlgn="auto" latinLnBrk="0" hangingPunct="1">
              <a:lnSpc>
                <a:spcPct val="100000"/>
              </a:lnSpc>
              <a:spcBef>
                <a:spcPct val="20000"/>
              </a:spcBef>
              <a:spcAft>
                <a:spcPts val="0"/>
              </a:spcAft>
              <a:buClrTx/>
              <a:buSzTx/>
              <a:buFont typeface="Arial" panose="020B0604020202020204" pitchFamily="34" charset="0"/>
              <a:buNone/>
              <a:tabLst/>
              <a:defRPr b="1" baseline="0">
                <a:solidFill>
                  <a:schemeClr val="bg1"/>
                </a:solidFill>
              </a:defRPr>
            </a:lvl1pPr>
          </a:lstStyle>
          <a:p>
            <a:pPr marL="0" marR="0" lvl="0" indent="0" algn="l" defTabSz="914378" rtl="0" eaLnBrk="1" fontAlgn="auto" latinLnBrk="0" hangingPunct="1">
              <a:lnSpc>
                <a:spcPct val="100000"/>
              </a:lnSpc>
              <a:spcBef>
                <a:spcPct val="20000"/>
              </a:spcBef>
              <a:spcAft>
                <a:spcPts val="0"/>
              </a:spcAft>
              <a:buClrTx/>
              <a:buSzTx/>
              <a:buFont typeface="Arial" panose="020B0604020202020204" pitchFamily="34" charset="0"/>
              <a:buNone/>
              <a:tabLst/>
              <a:defRPr/>
            </a:pPr>
            <a:r>
              <a:rPr lang="ru-RU" dirty="0"/>
              <a:t>Образец </a:t>
            </a:r>
            <a:r>
              <a:rPr lang="ru-RU"/>
              <a:t>заголовка разделителя</a:t>
            </a:r>
            <a:endParaRPr lang="ru-RU" dirty="0"/>
          </a:p>
        </p:txBody>
      </p:sp>
      <p:sp>
        <p:nvSpPr>
          <p:cNvPr id="3" name="Текст 2"/>
          <p:cNvSpPr>
            <a:spLocks noGrp="1"/>
          </p:cNvSpPr>
          <p:nvPr>
            <p:ph type="body" sz="quarter" idx="11"/>
          </p:nvPr>
        </p:nvSpPr>
        <p:spPr>
          <a:xfrm>
            <a:off x="421406" y="5493232"/>
            <a:ext cx="5076825" cy="532093"/>
          </a:xfrm>
          <a:prstGeom prst="rect">
            <a:avLst/>
          </a:prstGeom>
        </p:spPr>
        <p:txBody>
          <a:bodyPr/>
          <a:lstStyle>
            <a:lvl1pPr marL="0" indent="0">
              <a:buNone/>
              <a:defRPr sz="2000">
                <a:solidFill>
                  <a:schemeClr val="accent2"/>
                </a:solidFill>
              </a:defRPr>
            </a:lvl1pPr>
          </a:lstStyle>
          <a:p>
            <a:pPr lvl="0"/>
            <a:r>
              <a:rPr lang="en-US"/>
              <a:t>Click to edit Master text styles</a:t>
            </a:r>
          </a:p>
        </p:txBody>
      </p:sp>
      <p:sp>
        <p:nvSpPr>
          <p:cNvPr id="12" name="Текст 2"/>
          <p:cNvSpPr>
            <a:spLocks noGrp="1"/>
          </p:cNvSpPr>
          <p:nvPr>
            <p:ph type="body" sz="quarter" idx="12" hasCustomPrompt="1"/>
          </p:nvPr>
        </p:nvSpPr>
        <p:spPr>
          <a:xfrm>
            <a:off x="421406" y="6261357"/>
            <a:ext cx="5076825" cy="384000"/>
          </a:xfrm>
          <a:prstGeom prst="rect">
            <a:avLst/>
          </a:prstGeom>
        </p:spPr>
        <p:txBody>
          <a:bodyPr/>
          <a:lstStyle>
            <a:lvl1pPr marL="0" indent="0">
              <a:buNone/>
              <a:defRPr sz="1400">
                <a:solidFill>
                  <a:schemeClr val="accent2"/>
                </a:solidFill>
              </a:defRPr>
            </a:lvl1pPr>
          </a:lstStyle>
          <a:p>
            <a:pPr lvl="0"/>
            <a:r>
              <a:rPr lang="ru-RU" dirty="0"/>
              <a:t>ФИО</a:t>
            </a:r>
          </a:p>
        </p:txBody>
      </p:sp>
    </p:spTree>
    <p:extLst>
      <p:ext uri="{BB962C8B-B14F-4D97-AF65-F5344CB8AC3E}">
        <p14:creationId xmlns:p14="http://schemas.microsoft.com/office/powerpoint/2010/main" val="534677855"/>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7_Титульный слайд">
    <p:spTree>
      <p:nvGrpSpPr>
        <p:cNvPr id="1" name=""/>
        <p:cNvGrpSpPr/>
        <p:nvPr/>
      </p:nvGrpSpPr>
      <p:grpSpPr>
        <a:xfrm>
          <a:off x="0" y="0"/>
          <a:ext cx="0" cy="0"/>
          <a:chOff x="0" y="0"/>
          <a:chExt cx="0" cy="0"/>
        </a:xfrm>
      </p:grpSpPr>
      <p:sp>
        <p:nvSpPr>
          <p:cNvPr id="7" name="Прямоугольник 6"/>
          <p:cNvSpPr/>
          <p:nvPr userDrawn="1"/>
        </p:nvSpPr>
        <p:spPr>
          <a:xfrm>
            <a:off x="0" y="5626926"/>
            <a:ext cx="9144000" cy="9288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00"/>
          </a:p>
        </p:txBody>
      </p:sp>
      <p:pic>
        <p:nvPicPr>
          <p:cNvPr id="2049" name="Picture 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092281" y="5973282"/>
            <a:ext cx="1783959" cy="3711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Текст 12"/>
          <p:cNvSpPr>
            <a:spLocks noGrp="1"/>
          </p:cNvSpPr>
          <p:nvPr>
            <p:ph type="body" sz="quarter" idx="10" hasCustomPrompt="1"/>
          </p:nvPr>
        </p:nvSpPr>
        <p:spPr>
          <a:xfrm>
            <a:off x="416708" y="500675"/>
            <a:ext cx="7776864" cy="859429"/>
          </a:xfrm>
          <a:prstGeom prst="rect">
            <a:avLst/>
          </a:prstGeom>
        </p:spPr>
        <p:txBody>
          <a:bodyPr anchor="ctr"/>
          <a:lstStyle>
            <a:lvl1pPr marL="0" marR="0" indent="0" algn="l" defTabSz="914378" rtl="0" eaLnBrk="1" fontAlgn="auto" latinLnBrk="0" hangingPunct="1">
              <a:lnSpc>
                <a:spcPct val="100000"/>
              </a:lnSpc>
              <a:spcBef>
                <a:spcPct val="20000"/>
              </a:spcBef>
              <a:spcAft>
                <a:spcPts val="0"/>
              </a:spcAft>
              <a:buClrTx/>
              <a:buSzTx/>
              <a:buFont typeface="Arial" panose="020B0604020202020204" pitchFamily="34" charset="0"/>
              <a:buNone/>
              <a:tabLst/>
              <a:defRPr b="1" baseline="0">
                <a:solidFill>
                  <a:schemeClr val="accent1"/>
                </a:solidFill>
              </a:defRPr>
            </a:lvl1pPr>
          </a:lstStyle>
          <a:p>
            <a:pPr marL="0" marR="0" lvl="0" indent="0" algn="l" defTabSz="914378" rtl="0" eaLnBrk="1" fontAlgn="auto" latinLnBrk="0" hangingPunct="1">
              <a:lnSpc>
                <a:spcPct val="100000"/>
              </a:lnSpc>
              <a:spcBef>
                <a:spcPct val="20000"/>
              </a:spcBef>
              <a:spcAft>
                <a:spcPts val="0"/>
              </a:spcAft>
              <a:buClrTx/>
              <a:buSzTx/>
              <a:buFont typeface="Arial" panose="020B0604020202020204" pitchFamily="34" charset="0"/>
              <a:buNone/>
              <a:tabLst/>
              <a:defRPr/>
            </a:pPr>
            <a:r>
              <a:rPr lang="ru-RU" dirty="0"/>
              <a:t>Образец заголовка</a:t>
            </a:r>
          </a:p>
        </p:txBody>
      </p:sp>
      <p:sp>
        <p:nvSpPr>
          <p:cNvPr id="6" name="Текст 2"/>
          <p:cNvSpPr>
            <a:spLocks noGrp="1"/>
          </p:cNvSpPr>
          <p:nvPr>
            <p:ph type="body" sz="quarter" idx="11"/>
          </p:nvPr>
        </p:nvSpPr>
        <p:spPr>
          <a:xfrm>
            <a:off x="431801" y="1556794"/>
            <a:ext cx="8444439" cy="3696411"/>
          </a:xfrm>
          <a:prstGeom prst="rect">
            <a:avLst/>
          </a:prstGeom>
        </p:spPr>
        <p:txBody>
          <a:bodyPr/>
          <a:lstStyle>
            <a:lvl1pPr marL="0" indent="0">
              <a:buNone/>
              <a:defRPr sz="2000">
                <a:solidFill>
                  <a:schemeClr val="accent2"/>
                </a:solidFill>
              </a:defRPr>
            </a:lvl1pPr>
          </a:lstStyle>
          <a:p>
            <a:pPr lvl="0"/>
            <a:r>
              <a:rPr lang="en-US"/>
              <a:t>Click to edit Master text styles</a:t>
            </a:r>
          </a:p>
        </p:txBody>
      </p:sp>
    </p:spTree>
    <p:extLst>
      <p:ext uri="{BB962C8B-B14F-4D97-AF65-F5344CB8AC3E}">
        <p14:creationId xmlns:p14="http://schemas.microsoft.com/office/powerpoint/2010/main" val="3421240111"/>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9_Титульный слайд">
    <p:spTree>
      <p:nvGrpSpPr>
        <p:cNvPr id="1" name=""/>
        <p:cNvGrpSpPr/>
        <p:nvPr/>
      </p:nvGrpSpPr>
      <p:grpSpPr>
        <a:xfrm>
          <a:off x="0" y="0"/>
          <a:ext cx="0" cy="0"/>
          <a:chOff x="0" y="0"/>
          <a:chExt cx="0" cy="0"/>
        </a:xfrm>
      </p:grpSpPr>
      <p:sp>
        <p:nvSpPr>
          <p:cNvPr id="7" name="Прямоугольник 6"/>
          <p:cNvSpPr/>
          <p:nvPr userDrawn="1"/>
        </p:nvSpPr>
        <p:spPr>
          <a:xfrm>
            <a:off x="-14659" y="5925279"/>
            <a:ext cx="9144000" cy="10569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00"/>
          </a:p>
        </p:txBody>
      </p:sp>
      <p:sp>
        <p:nvSpPr>
          <p:cNvPr id="5" name="Текст 12"/>
          <p:cNvSpPr>
            <a:spLocks noGrp="1"/>
          </p:cNvSpPr>
          <p:nvPr>
            <p:ph type="body" sz="quarter" idx="10" hasCustomPrompt="1"/>
          </p:nvPr>
        </p:nvSpPr>
        <p:spPr>
          <a:xfrm>
            <a:off x="416708" y="500675"/>
            <a:ext cx="7776864" cy="859429"/>
          </a:xfrm>
          <a:prstGeom prst="rect">
            <a:avLst/>
          </a:prstGeom>
        </p:spPr>
        <p:txBody>
          <a:bodyPr anchor="ctr"/>
          <a:lstStyle>
            <a:lvl1pPr marL="0" marR="0" indent="0" algn="l" defTabSz="914378" rtl="0" eaLnBrk="1" fontAlgn="auto" latinLnBrk="0" hangingPunct="1">
              <a:lnSpc>
                <a:spcPct val="100000"/>
              </a:lnSpc>
              <a:spcBef>
                <a:spcPct val="20000"/>
              </a:spcBef>
              <a:spcAft>
                <a:spcPts val="0"/>
              </a:spcAft>
              <a:buClrTx/>
              <a:buSzTx/>
              <a:buFont typeface="Arial" panose="020B0604020202020204" pitchFamily="34" charset="0"/>
              <a:buNone/>
              <a:tabLst/>
              <a:defRPr b="1" baseline="0">
                <a:solidFill>
                  <a:schemeClr val="accent1"/>
                </a:solidFill>
              </a:defRPr>
            </a:lvl1pPr>
          </a:lstStyle>
          <a:p>
            <a:pPr marL="0" marR="0" lvl="0" indent="0" algn="l" defTabSz="914378" rtl="0" eaLnBrk="1" fontAlgn="auto" latinLnBrk="0" hangingPunct="1">
              <a:lnSpc>
                <a:spcPct val="100000"/>
              </a:lnSpc>
              <a:spcBef>
                <a:spcPct val="20000"/>
              </a:spcBef>
              <a:spcAft>
                <a:spcPts val="0"/>
              </a:spcAft>
              <a:buClrTx/>
              <a:buSzTx/>
              <a:buFont typeface="Arial" panose="020B0604020202020204" pitchFamily="34" charset="0"/>
              <a:buNone/>
              <a:tabLst/>
              <a:defRPr/>
            </a:pPr>
            <a:r>
              <a:rPr lang="ru-RU" dirty="0"/>
              <a:t>Образец заголовка</a:t>
            </a:r>
          </a:p>
        </p:txBody>
      </p:sp>
      <p:sp>
        <p:nvSpPr>
          <p:cNvPr id="6" name="Текст 2"/>
          <p:cNvSpPr>
            <a:spLocks noGrp="1"/>
          </p:cNvSpPr>
          <p:nvPr>
            <p:ph type="body" sz="quarter" idx="11"/>
          </p:nvPr>
        </p:nvSpPr>
        <p:spPr>
          <a:xfrm>
            <a:off x="431801" y="1556793"/>
            <a:ext cx="8444439" cy="3984443"/>
          </a:xfrm>
          <a:prstGeom prst="rect">
            <a:avLst/>
          </a:prstGeom>
        </p:spPr>
        <p:txBody>
          <a:bodyPr/>
          <a:lstStyle>
            <a:lvl1pPr marL="0" indent="0">
              <a:buNone/>
              <a:defRPr sz="2000">
                <a:solidFill>
                  <a:schemeClr val="accent2"/>
                </a:solidFill>
              </a:defRPr>
            </a:lvl1pPr>
          </a:lstStyle>
          <a:p>
            <a:pPr lvl="0"/>
            <a:r>
              <a:rPr lang="en-US"/>
              <a:t>Click to edit Master text styles</a:t>
            </a:r>
          </a:p>
        </p:txBody>
      </p:sp>
      <p:pic>
        <p:nvPicPr>
          <p:cNvPr id="8"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092280" y="6261359"/>
            <a:ext cx="1800200" cy="4413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Текст 2"/>
          <p:cNvSpPr>
            <a:spLocks noGrp="1"/>
          </p:cNvSpPr>
          <p:nvPr>
            <p:ph type="body" sz="quarter" idx="12"/>
          </p:nvPr>
        </p:nvSpPr>
        <p:spPr>
          <a:xfrm>
            <a:off x="421406" y="6261357"/>
            <a:ext cx="5076825" cy="384000"/>
          </a:xfrm>
          <a:prstGeom prst="rect">
            <a:avLst/>
          </a:prstGeom>
        </p:spPr>
        <p:txBody>
          <a:bodyPr/>
          <a:lstStyle>
            <a:lvl1pPr marL="0" indent="0">
              <a:buNone/>
              <a:defRPr sz="1400">
                <a:solidFill>
                  <a:schemeClr val="accent2"/>
                </a:solidFill>
              </a:defRPr>
            </a:lvl1pPr>
          </a:lstStyle>
          <a:p>
            <a:pPr lvl="0"/>
            <a:r>
              <a:rPr lang="en-US"/>
              <a:t>Click to edit Master text styles</a:t>
            </a:r>
          </a:p>
        </p:txBody>
      </p:sp>
    </p:spTree>
    <p:extLst>
      <p:ext uri="{BB962C8B-B14F-4D97-AF65-F5344CB8AC3E}">
        <p14:creationId xmlns:p14="http://schemas.microsoft.com/office/powerpoint/2010/main" val="1406609610"/>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10_Титульный слайд">
    <p:spTree>
      <p:nvGrpSpPr>
        <p:cNvPr id="1" name=""/>
        <p:cNvGrpSpPr/>
        <p:nvPr/>
      </p:nvGrpSpPr>
      <p:grpSpPr>
        <a:xfrm>
          <a:off x="0" y="0"/>
          <a:ext cx="0" cy="0"/>
          <a:chOff x="0" y="0"/>
          <a:chExt cx="0" cy="0"/>
        </a:xfrm>
      </p:grpSpPr>
    </p:spTree>
    <p:extLst>
      <p:ext uri="{BB962C8B-B14F-4D97-AF65-F5344CB8AC3E}">
        <p14:creationId xmlns:p14="http://schemas.microsoft.com/office/powerpoint/2010/main" val="949503616"/>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2"/>
            <a:ext cx="2133600" cy="365125"/>
          </a:xfrm>
          <a:prstGeom prst="rect">
            <a:avLst/>
          </a:prstGeom>
        </p:spPr>
        <p:txBody>
          <a:bodyPr/>
          <a:lstStyle/>
          <a:p>
            <a:fld id="{B6A7CCB1-79DB-406A-8B48-BE7CBE3DD8F3}" type="datetimeFigureOut">
              <a:rPr lang="en-US" smtClean="0"/>
              <a:t>5/19/2020</a:t>
            </a:fld>
            <a:endParaRPr lang="en-US"/>
          </a:p>
        </p:txBody>
      </p:sp>
      <p:sp>
        <p:nvSpPr>
          <p:cNvPr id="6" name="Slide Number Placeholder 5"/>
          <p:cNvSpPr>
            <a:spLocks noGrp="1"/>
          </p:cNvSpPr>
          <p:nvPr>
            <p:ph type="sldNum" sz="quarter" idx="12"/>
          </p:nvPr>
        </p:nvSpPr>
        <p:spPr>
          <a:xfrm>
            <a:off x="6553200" y="6356352"/>
            <a:ext cx="2133600" cy="365125"/>
          </a:xfrm>
          <a:prstGeom prst="rect">
            <a:avLst/>
          </a:prstGeom>
        </p:spPr>
        <p:txBody>
          <a:bodyPr/>
          <a:lstStyle/>
          <a:p>
            <a:fld id="{1C310DF3-B37E-4D61-A6A0-24508120B4B0}" type="slidenum">
              <a:rPr lang="en-US" smtClean="0"/>
              <a:t>‹#›</a:t>
            </a:fld>
            <a:endParaRPr lang="en-US"/>
          </a:p>
        </p:txBody>
      </p:sp>
    </p:spTree>
    <p:extLst>
      <p:ext uri="{BB962C8B-B14F-4D97-AF65-F5344CB8AC3E}">
        <p14:creationId xmlns:p14="http://schemas.microsoft.com/office/powerpoint/2010/main" val="2369136474"/>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pic>
        <p:nvPicPr>
          <p:cNvPr id="5" name="Picture 7">
            <a:extLst>
              <a:ext uri="{FF2B5EF4-FFF2-40B4-BE49-F238E27FC236}">
                <a16:creationId xmlns="" xmlns:a16="http://schemas.microsoft.com/office/drawing/2014/main" id="{CF6E3B09-81F7-45E2-B0FF-DCE1F7DFCEC7}"/>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309248" y="5599114"/>
            <a:ext cx="1620440" cy="947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914400" y="2349019"/>
            <a:ext cx="7315200" cy="590931"/>
          </a:xfrm>
        </p:spPr>
        <p:txBody>
          <a:bodyPr/>
          <a:lstStyle>
            <a:lvl1pPr algn="l">
              <a:lnSpc>
                <a:spcPct val="90000"/>
              </a:lnSpc>
              <a:defRPr lang="en-US" sz="3600" b="1" kern="1200" noProof="0" dirty="0">
                <a:solidFill>
                  <a:schemeClr val="tx1"/>
                </a:solidFill>
                <a:latin typeface="+mj-lt"/>
                <a:ea typeface="+mj-ea"/>
                <a:cs typeface="+mj-cs"/>
              </a:defRPr>
            </a:lvl1pPr>
          </a:lstStyle>
          <a:p>
            <a:r>
              <a:rPr lang="en-US" noProof="0"/>
              <a:t>Click to edit Master title style</a:t>
            </a:r>
            <a:endParaRPr lang="en-US" noProof="0" dirty="0"/>
          </a:p>
        </p:txBody>
      </p:sp>
      <p:sp>
        <p:nvSpPr>
          <p:cNvPr id="3" name="Subtitle 2"/>
          <p:cNvSpPr>
            <a:spLocks noGrp="1"/>
          </p:cNvSpPr>
          <p:nvPr>
            <p:ph type="subTitle" idx="1"/>
          </p:nvPr>
        </p:nvSpPr>
        <p:spPr>
          <a:xfrm>
            <a:off x="914400" y="6035641"/>
            <a:ext cx="3657600" cy="275140"/>
          </a:xfrm>
        </p:spPr>
        <p:txBody>
          <a:bodyPr wrap="square" tIns="0">
            <a:spAutoFit/>
          </a:bodyPr>
          <a:lstStyle>
            <a:lvl1pPr marL="0" indent="0" algn="l" defTabSz="457189" rtl="0" eaLnBrk="1" latinLnBrk="0" hangingPunct="1">
              <a:lnSpc>
                <a:spcPct val="140000"/>
              </a:lnSpc>
              <a:spcBef>
                <a:spcPct val="20000"/>
              </a:spcBef>
              <a:buFontTx/>
              <a:buNone/>
              <a:defRPr lang="en-US" sz="1200" kern="1200" baseline="0" noProof="0" dirty="0">
                <a:solidFill>
                  <a:schemeClr val="tx1"/>
                </a:solidFill>
                <a:latin typeface="Arial"/>
                <a:ea typeface="+mn-ea"/>
                <a:cs typeface="Aria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noProof="0"/>
              <a:t>Click to edit Master subtitle style</a:t>
            </a:r>
            <a:endParaRPr lang="en-US" noProof="0" dirty="0"/>
          </a:p>
        </p:txBody>
      </p:sp>
      <p:sp>
        <p:nvSpPr>
          <p:cNvPr id="17" name="Text Placeholder 16"/>
          <p:cNvSpPr>
            <a:spLocks noGrp="1"/>
          </p:cNvSpPr>
          <p:nvPr>
            <p:ph type="body" sz="quarter" idx="10"/>
          </p:nvPr>
        </p:nvSpPr>
        <p:spPr>
          <a:xfrm>
            <a:off x="914400" y="3012374"/>
            <a:ext cx="7315200" cy="369332"/>
          </a:xfrm>
        </p:spPr>
        <p:txBody>
          <a:bodyPr wrap="square">
            <a:spAutoFit/>
          </a:bodyPr>
          <a:lstStyle>
            <a:lvl1pPr marL="0" indent="0" algn="l">
              <a:lnSpc>
                <a:spcPct val="100000"/>
              </a:lnSpc>
              <a:buNone/>
              <a:defRPr lang="en-US" sz="1800" b="1" kern="1200" baseline="0" noProof="0" dirty="0">
                <a:solidFill>
                  <a:schemeClr val="accent2"/>
                </a:solidFill>
                <a:latin typeface="+mn-lt"/>
                <a:ea typeface="+mn-ea"/>
                <a:cs typeface="+mn-cs"/>
              </a:defRPr>
            </a:lvl1pPr>
          </a:lstStyle>
          <a:p>
            <a:pPr lvl="0"/>
            <a:r>
              <a:rPr lang="en-US" noProof="0"/>
              <a:t>Click to edit Master text styles</a:t>
            </a:r>
          </a:p>
        </p:txBody>
      </p:sp>
    </p:spTree>
    <p:extLst>
      <p:ext uri="{BB962C8B-B14F-4D97-AF65-F5344CB8AC3E}">
        <p14:creationId xmlns:p14="http://schemas.microsoft.com/office/powerpoint/2010/main" val="2812676983"/>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Section Breaker">
    <p:spTree>
      <p:nvGrpSpPr>
        <p:cNvPr id="1" name=""/>
        <p:cNvGrpSpPr/>
        <p:nvPr/>
      </p:nvGrpSpPr>
      <p:grpSpPr>
        <a:xfrm>
          <a:off x="0" y="0"/>
          <a:ext cx="0" cy="0"/>
          <a:chOff x="0" y="0"/>
          <a:chExt cx="0" cy="0"/>
        </a:xfrm>
      </p:grpSpPr>
      <p:sp>
        <p:nvSpPr>
          <p:cNvPr id="5" name="Footer Placeholder 10">
            <a:extLst>
              <a:ext uri="{FF2B5EF4-FFF2-40B4-BE49-F238E27FC236}">
                <a16:creationId xmlns="" xmlns:a16="http://schemas.microsoft.com/office/drawing/2014/main" id="{DE19EE36-76D1-4B3A-8AB1-69B8A8007BA3}"/>
              </a:ext>
            </a:extLst>
          </p:cNvPr>
          <p:cNvSpPr txBox="1">
            <a:spLocks/>
          </p:cNvSpPr>
          <p:nvPr userDrawn="1"/>
        </p:nvSpPr>
        <p:spPr>
          <a:xfrm>
            <a:off x="373857" y="6475414"/>
            <a:ext cx="1822847" cy="365125"/>
          </a:xfrm>
          <a:prstGeom prst="rect">
            <a:avLst/>
          </a:prstGeom>
        </p:spPr>
        <p:txBody>
          <a:bodyPr anchor="b"/>
          <a:lstStyle>
            <a:defPPr>
              <a:defRPr lang="en-US"/>
            </a:defPPr>
            <a:lvl1pPr marL="0" algn="r" defTabSz="457200" rtl="0" eaLnBrk="1" latinLnBrk="0" hangingPunct="1">
              <a:defRPr lang="en-US" sz="1000" b="0" i="0" u="none" strike="noStrike" kern="1200" baseline="30000" smtClean="0">
                <a:solidFill>
                  <a:srgbClr val="2573BA"/>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fontAlgn="auto">
              <a:spcBef>
                <a:spcPts val="0"/>
              </a:spcBef>
              <a:spcAft>
                <a:spcPts val="0"/>
              </a:spcAft>
              <a:defRPr/>
            </a:pPr>
            <a:r>
              <a:rPr sz="1000" dirty="0">
                <a:solidFill>
                  <a:schemeClr val="bg1">
                    <a:lumMod val="50000"/>
                  </a:schemeClr>
                </a:solidFill>
              </a:rPr>
              <a:t>Confidential and Proprietary</a:t>
            </a:r>
          </a:p>
        </p:txBody>
      </p:sp>
      <p:pic>
        <p:nvPicPr>
          <p:cNvPr id="6" name="Picture 7">
            <a:extLst>
              <a:ext uri="{FF2B5EF4-FFF2-40B4-BE49-F238E27FC236}">
                <a16:creationId xmlns="" xmlns:a16="http://schemas.microsoft.com/office/drawing/2014/main" id="{64BEAF3C-BDF9-4AB2-969F-152999B3ECB9}"/>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123635" y="6311900"/>
            <a:ext cx="902494" cy="52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914399" y="2349019"/>
            <a:ext cx="7315200" cy="590931"/>
          </a:xfrm>
        </p:spPr>
        <p:txBody>
          <a:bodyPr/>
          <a:lstStyle>
            <a:lvl1pPr algn="l">
              <a:lnSpc>
                <a:spcPct val="90000"/>
              </a:lnSpc>
              <a:defRPr lang="en-US" sz="3600" b="1" kern="1200" baseline="0" noProof="0" dirty="0">
                <a:solidFill>
                  <a:schemeClr val="tx1"/>
                </a:solidFill>
                <a:latin typeface="Arial"/>
                <a:ea typeface="+mj-ea"/>
                <a:cs typeface="Arial"/>
              </a:defRPr>
            </a:lvl1pPr>
          </a:lstStyle>
          <a:p>
            <a:r>
              <a:rPr lang="en-US" noProof="0"/>
              <a:t>Click to edit Master title style</a:t>
            </a:r>
            <a:endParaRPr lang="en-US" noProof="0" dirty="0"/>
          </a:p>
        </p:txBody>
      </p:sp>
      <p:sp>
        <p:nvSpPr>
          <p:cNvPr id="3" name="Text Placeholder 2"/>
          <p:cNvSpPr>
            <a:spLocks noGrp="1"/>
          </p:cNvSpPr>
          <p:nvPr>
            <p:ph type="body" idx="1"/>
          </p:nvPr>
        </p:nvSpPr>
        <p:spPr>
          <a:xfrm>
            <a:off x="914399" y="3012374"/>
            <a:ext cx="7315200" cy="369332"/>
          </a:xfrm>
        </p:spPr>
        <p:txBody>
          <a:bodyPr wrap="square" anchor="t">
            <a:spAutoFit/>
          </a:bodyPr>
          <a:lstStyle>
            <a:lvl1pPr marL="0" indent="0">
              <a:lnSpc>
                <a:spcPct val="100000"/>
              </a:lnSpc>
              <a:buNone/>
              <a:defRPr lang="en-US" sz="1800" b="1" kern="1200" baseline="0" noProof="0" dirty="0" smtClean="0">
                <a:solidFill>
                  <a:schemeClr val="accent2"/>
                </a:solidFill>
                <a:latin typeface="+mn-lt"/>
                <a:ea typeface="+mn-ea"/>
                <a:cs typeface="+mn-cs"/>
              </a:defRPr>
            </a:lvl1pPr>
            <a:lvl2pPr marL="457189" indent="0">
              <a:buNone/>
              <a:defRPr sz="1800">
                <a:solidFill>
                  <a:schemeClr val="tx1">
                    <a:tint val="75000"/>
                  </a:schemeClr>
                </a:solidFill>
              </a:defRPr>
            </a:lvl2pPr>
            <a:lvl3pPr marL="914378"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2"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noProof="0"/>
              <a:t>Click to edit Master text styles</a:t>
            </a:r>
          </a:p>
        </p:txBody>
      </p:sp>
      <p:sp>
        <p:nvSpPr>
          <p:cNvPr id="9" name="Subtitle 2"/>
          <p:cNvSpPr>
            <a:spLocks noGrp="1"/>
          </p:cNvSpPr>
          <p:nvPr>
            <p:ph type="subTitle" idx="11"/>
          </p:nvPr>
        </p:nvSpPr>
        <p:spPr>
          <a:xfrm>
            <a:off x="914400" y="5447568"/>
            <a:ext cx="3992880" cy="275140"/>
          </a:xfrm>
        </p:spPr>
        <p:txBody>
          <a:bodyPr wrap="square" tIns="0">
            <a:spAutoFit/>
          </a:bodyPr>
          <a:lstStyle>
            <a:lvl1pPr marL="0" marR="0" indent="0" algn="l" defTabSz="457189" rtl="0" eaLnBrk="1" fontAlgn="auto" latinLnBrk="0" hangingPunct="1">
              <a:lnSpc>
                <a:spcPct val="140000"/>
              </a:lnSpc>
              <a:spcBef>
                <a:spcPct val="20000"/>
              </a:spcBef>
              <a:spcAft>
                <a:spcPts val="0"/>
              </a:spcAft>
              <a:buClrTx/>
              <a:buSzTx/>
              <a:buFontTx/>
              <a:buNone/>
              <a:tabLst/>
              <a:defRPr lang="en-US" sz="1200" kern="1200" baseline="0" noProof="0" dirty="0">
                <a:solidFill>
                  <a:schemeClr val="tx1"/>
                </a:solidFill>
                <a:latin typeface="Arial"/>
                <a:ea typeface="+mn-ea"/>
                <a:cs typeface="Aria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noProof="0"/>
              <a:t>Click to edit Master subtitle style</a:t>
            </a:r>
            <a:endParaRPr lang="en-US" noProof="0" dirty="0"/>
          </a:p>
        </p:txBody>
      </p:sp>
      <p:sp>
        <p:nvSpPr>
          <p:cNvPr id="7" name="Slide Number Placeholder 5">
            <a:extLst>
              <a:ext uri="{FF2B5EF4-FFF2-40B4-BE49-F238E27FC236}">
                <a16:creationId xmlns="" xmlns:a16="http://schemas.microsoft.com/office/drawing/2014/main" id="{28C5405C-7AF5-4424-A029-7868B7E2D938}"/>
              </a:ext>
            </a:extLst>
          </p:cNvPr>
          <p:cNvSpPr>
            <a:spLocks noGrp="1"/>
          </p:cNvSpPr>
          <p:nvPr>
            <p:ph type="sldNum" sz="quarter" idx="12"/>
          </p:nvPr>
        </p:nvSpPr>
        <p:spPr/>
        <p:txBody>
          <a:bodyPr/>
          <a:lstStyle>
            <a:lvl1pPr>
              <a:defRPr/>
            </a:lvl1pPr>
          </a:lstStyle>
          <a:p>
            <a:pPr>
              <a:defRPr/>
            </a:pPr>
            <a:fld id="{041E90A4-B3D3-49CD-BA65-7DD36CB81EFA}" type="slidenum">
              <a:rPr lang="en-US" altLang="ru-RU"/>
              <a:pPr>
                <a:defRPr/>
              </a:pPr>
              <a:t>‹#›</a:t>
            </a:fld>
            <a:endParaRPr lang="en-US" altLang="ru-RU"/>
          </a:p>
        </p:txBody>
      </p:sp>
    </p:spTree>
    <p:extLst>
      <p:ext uri="{BB962C8B-B14F-4D97-AF65-F5344CB8AC3E}">
        <p14:creationId xmlns:p14="http://schemas.microsoft.com/office/powerpoint/2010/main" val="32937934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2_Title Only">
    <p:spTree>
      <p:nvGrpSpPr>
        <p:cNvPr id="1" name=""/>
        <p:cNvGrpSpPr/>
        <p:nvPr/>
      </p:nvGrpSpPr>
      <p:grpSpPr>
        <a:xfrm>
          <a:off x="0" y="0"/>
          <a:ext cx="0" cy="0"/>
          <a:chOff x="0" y="0"/>
          <a:chExt cx="0" cy="0"/>
        </a:xfrm>
      </p:grpSpPr>
      <p:sp>
        <p:nvSpPr>
          <p:cNvPr id="3" name="Title 2"/>
          <p:cNvSpPr>
            <a:spLocks noGrp="1"/>
          </p:cNvSpPr>
          <p:nvPr>
            <p:ph type="title"/>
          </p:nvPr>
        </p:nvSpPr>
        <p:spPr>
          <a:xfrm>
            <a:off x="447841" y="129822"/>
            <a:ext cx="8368148" cy="979200"/>
          </a:xfrm>
          <a:prstGeom prst="rect">
            <a:avLst/>
          </a:prstGeom>
        </p:spPr>
        <p:txBody>
          <a:bodyPr anchor="b"/>
          <a:lstStyle/>
          <a:p>
            <a:r>
              <a:rPr lang="en-US"/>
              <a:t>Click to edit Master title style</a:t>
            </a:r>
            <a:endParaRPr lang="en-US" dirty="0"/>
          </a:p>
        </p:txBody>
      </p:sp>
      <p:sp>
        <p:nvSpPr>
          <p:cNvPr id="4" name="Text Placeholder 4"/>
          <p:cNvSpPr>
            <a:spLocks noGrp="1"/>
          </p:cNvSpPr>
          <p:nvPr>
            <p:ph type="body" sz="quarter" idx="10" hasCustomPrompt="1"/>
          </p:nvPr>
        </p:nvSpPr>
        <p:spPr>
          <a:xfrm>
            <a:off x="790423" y="6080917"/>
            <a:ext cx="7682984" cy="347967"/>
          </a:xfrm>
          <a:prstGeom prst="rect">
            <a:avLst/>
          </a:prstGeom>
        </p:spPr>
        <p:txBody>
          <a:bodyPr anchor="b"/>
          <a:lstStyle>
            <a:lvl1pPr marL="0" indent="0">
              <a:spcBef>
                <a:spcPts val="0"/>
              </a:spcBef>
              <a:buNone/>
              <a:defRPr sz="563"/>
            </a:lvl1pPr>
            <a:lvl2pPr marL="257175" indent="0">
              <a:buNone/>
              <a:defRPr sz="563"/>
            </a:lvl2pPr>
            <a:lvl3pPr marL="514350" indent="0">
              <a:buNone/>
              <a:defRPr sz="563"/>
            </a:lvl3pPr>
            <a:lvl4pPr marL="771525" indent="0">
              <a:buNone/>
              <a:defRPr sz="563"/>
            </a:lvl4pPr>
            <a:lvl5pPr marL="1028700" indent="0">
              <a:buNone/>
              <a:defRPr sz="563"/>
            </a:lvl5pPr>
          </a:lstStyle>
          <a:p>
            <a:pPr lvl="0"/>
            <a:r>
              <a:rPr lang="en-GB"/>
              <a:t>Footnotes</a:t>
            </a:r>
            <a:endParaRPr lang="en-GB" dirty="0"/>
          </a:p>
        </p:txBody>
      </p:sp>
      <p:sp>
        <p:nvSpPr>
          <p:cNvPr id="5" name="Rectangle 4">
            <a:extLst>
              <a:ext uri="{FF2B5EF4-FFF2-40B4-BE49-F238E27FC236}">
                <a16:creationId xmlns="" xmlns:a16="http://schemas.microsoft.com/office/drawing/2014/main" id="{AFC71047-721B-417C-8AF3-BD0FDF85FA86}"/>
              </a:ext>
            </a:extLst>
          </p:cNvPr>
          <p:cNvSpPr/>
          <p:nvPr/>
        </p:nvSpPr>
        <p:spPr>
          <a:xfrm>
            <a:off x="2411760" y="6612364"/>
            <a:ext cx="4572000" cy="276999"/>
          </a:xfrm>
          <a:prstGeom prst="rect">
            <a:avLst/>
          </a:prstGeom>
        </p:spPr>
        <p:txBody>
          <a:bodyPr vert="horz" lIns="68580" tIns="34290" rIns="68580" bIns="34290" rtlCol="0" anchor="ctr"/>
          <a:lstStyle/>
          <a:p>
            <a:pPr lvl="0" algn="ctr"/>
            <a:r>
              <a:rPr lang="ru-RU" sz="900" dirty="0">
                <a:solidFill>
                  <a:schemeClr val="tx1">
                    <a:tint val="75000"/>
                  </a:schemeClr>
                </a:solidFill>
              </a:rPr>
              <a:t>Конфиденциально. Только для внутреннего использования</a:t>
            </a:r>
          </a:p>
        </p:txBody>
      </p:sp>
      <p:sp>
        <p:nvSpPr>
          <p:cNvPr id="6" name="Slide Number Placeholder 5">
            <a:extLst>
              <a:ext uri="{FF2B5EF4-FFF2-40B4-BE49-F238E27FC236}">
                <a16:creationId xmlns="" xmlns:a16="http://schemas.microsoft.com/office/drawing/2014/main" id="{97BCDB40-843B-4F2B-9860-A3422A50AA63}"/>
              </a:ext>
            </a:extLst>
          </p:cNvPr>
          <p:cNvSpPr>
            <a:spLocks noGrp="1"/>
          </p:cNvSpPr>
          <p:nvPr>
            <p:ph type="sldNum" sz="quarter" idx="12"/>
          </p:nvPr>
        </p:nvSpPr>
        <p:spPr>
          <a:xfrm>
            <a:off x="8249580" y="6486211"/>
            <a:ext cx="874440" cy="365125"/>
          </a:xfrm>
          <a:prstGeom prst="rect">
            <a:avLst/>
          </a:prstGeom>
        </p:spPr>
        <p:txBody>
          <a:bodyPr/>
          <a:lstStyle/>
          <a:p>
            <a:fld id="{A1D6A628-929B-464A-B969-45749B3C946B}" type="slidenum">
              <a:rPr lang="ru-RU" smtClean="0"/>
              <a:t>‹#›</a:t>
            </a:fld>
            <a:endParaRPr lang="ru-RU"/>
          </a:p>
        </p:txBody>
      </p:sp>
    </p:spTree>
    <p:extLst>
      <p:ext uri="{BB962C8B-B14F-4D97-AF65-F5344CB8AC3E}">
        <p14:creationId xmlns:p14="http://schemas.microsoft.com/office/powerpoint/2010/main" val="1081549681"/>
      </p:ext>
    </p:extLst>
  </p:cSld>
  <p:clrMapOvr>
    <a:masterClrMapping/>
  </p:clrMapOvr>
  <p:extLst>
    <p:ext uri="{DCECCB84-F9BA-43D5-87BE-67443E8EF086}">
      <p15:sldGuideLst xmlns="" xmlns:p15="http://schemas.microsoft.com/office/powerpoint/2012/main">
        <p15:guide id="1" orient="horz" pos="618">
          <p15:clr>
            <a:srgbClr val="FBAE40"/>
          </p15:clr>
        </p15:guide>
        <p15:guide id="3" pos="438">
          <p15:clr>
            <a:srgbClr val="FBAE40"/>
          </p15:clr>
        </p15:guide>
        <p15:guide id="4" orient="horz" pos="4156">
          <p15:clr>
            <a:srgbClr val="FBAE40"/>
          </p15:clr>
        </p15:guide>
        <p15:guide id="5" pos="7242">
          <p15:clr>
            <a:srgbClr val="FBAE40"/>
          </p15:clr>
        </p15:guide>
      </p15:sldGuideLst>
    </p:ext>
  </p:extLst>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1-Col: Title + Subtitle + Content">
    <p:spTree>
      <p:nvGrpSpPr>
        <p:cNvPr id="1" name=""/>
        <p:cNvGrpSpPr/>
        <p:nvPr/>
      </p:nvGrpSpPr>
      <p:grpSpPr>
        <a:xfrm>
          <a:off x="0" y="0"/>
          <a:ext cx="0" cy="0"/>
          <a:chOff x="0" y="0"/>
          <a:chExt cx="0" cy="0"/>
        </a:xfrm>
      </p:grpSpPr>
      <p:sp>
        <p:nvSpPr>
          <p:cNvPr id="6" name="Footer Placeholder 10">
            <a:extLst>
              <a:ext uri="{FF2B5EF4-FFF2-40B4-BE49-F238E27FC236}">
                <a16:creationId xmlns="" xmlns:a16="http://schemas.microsoft.com/office/drawing/2014/main" id="{88B980D6-A9BB-4DB9-AF90-60F72248106C}"/>
              </a:ext>
            </a:extLst>
          </p:cNvPr>
          <p:cNvSpPr txBox="1">
            <a:spLocks/>
          </p:cNvSpPr>
          <p:nvPr userDrawn="1"/>
        </p:nvSpPr>
        <p:spPr>
          <a:xfrm>
            <a:off x="373857" y="6475414"/>
            <a:ext cx="1822847" cy="365125"/>
          </a:xfrm>
          <a:prstGeom prst="rect">
            <a:avLst/>
          </a:prstGeom>
        </p:spPr>
        <p:txBody>
          <a:bodyPr anchor="b"/>
          <a:lstStyle>
            <a:defPPr>
              <a:defRPr lang="en-US"/>
            </a:defPPr>
            <a:lvl1pPr marL="0" algn="r" defTabSz="457200" rtl="0" eaLnBrk="1" latinLnBrk="0" hangingPunct="1">
              <a:defRPr lang="en-US" sz="1000" b="0" i="0" u="none" strike="noStrike" kern="1200" baseline="30000" smtClean="0">
                <a:solidFill>
                  <a:srgbClr val="2573BA"/>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fontAlgn="auto">
              <a:spcBef>
                <a:spcPts val="0"/>
              </a:spcBef>
              <a:spcAft>
                <a:spcPts val="0"/>
              </a:spcAft>
              <a:defRPr/>
            </a:pPr>
            <a:r>
              <a:rPr sz="1000" dirty="0">
                <a:solidFill>
                  <a:schemeClr val="bg1">
                    <a:lumMod val="50000"/>
                  </a:schemeClr>
                </a:solidFill>
              </a:rPr>
              <a:t>Confidential and Proprietary</a:t>
            </a:r>
          </a:p>
        </p:txBody>
      </p:sp>
      <p:pic>
        <p:nvPicPr>
          <p:cNvPr id="7" name="Picture 8">
            <a:extLst>
              <a:ext uri="{FF2B5EF4-FFF2-40B4-BE49-F238E27FC236}">
                <a16:creationId xmlns="" xmlns:a16="http://schemas.microsoft.com/office/drawing/2014/main" id="{A33C5F7D-90BD-42F7-B994-89B01BD19E54}"/>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123635" y="6311900"/>
            <a:ext cx="902494" cy="52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 Placeholder 6"/>
          <p:cNvSpPr>
            <a:spLocks noGrp="1"/>
          </p:cNvSpPr>
          <p:nvPr>
            <p:ph type="body" sz="quarter" idx="19"/>
          </p:nvPr>
        </p:nvSpPr>
        <p:spPr>
          <a:xfrm>
            <a:off x="374130" y="6101713"/>
            <a:ext cx="8335918" cy="184666"/>
          </a:xfrm>
        </p:spPr>
        <p:txBody>
          <a:bodyPr anchor="b">
            <a:spAutoFit/>
          </a:bodyPr>
          <a:lstStyle>
            <a:lvl1pPr>
              <a:lnSpc>
                <a:spcPct val="100000"/>
              </a:lnSpc>
              <a:spcBef>
                <a:spcPts val="0"/>
              </a:spcBef>
              <a:defRPr lang="en-US" sz="600" kern="1200" dirty="0" smtClean="0">
                <a:solidFill>
                  <a:srgbClr val="000000"/>
                </a:solidFill>
                <a:latin typeface="Arial" panose="020B0604020202020204" pitchFamily="34" charset="0"/>
                <a:ea typeface="+mn-ea"/>
                <a:cs typeface="Arial" panose="020B0604020202020204" pitchFamily="34" charset="0"/>
              </a:defRPr>
            </a:lvl1pPr>
          </a:lstStyle>
          <a:p>
            <a:pPr lvl="0"/>
            <a:r>
              <a:rPr lang="en-US"/>
              <a:t>Click to edit Master text styles</a:t>
            </a:r>
          </a:p>
        </p:txBody>
      </p:sp>
      <p:sp>
        <p:nvSpPr>
          <p:cNvPr id="10" name="Text Placeholder 2"/>
          <p:cNvSpPr>
            <a:spLocks noGrp="1"/>
          </p:cNvSpPr>
          <p:nvPr>
            <p:ph type="body" idx="20"/>
          </p:nvPr>
        </p:nvSpPr>
        <p:spPr>
          <a:xfrm>
            <a:off x="374130" y="2110524"/>
            <a:ext cx="8335918" cy="307777"/>
          </a:xfrm>
        </p:spPr>
        <p:txBody>
          <a:bodyPr wrap="square" anchor="b">
            <a:spAutoFit/>
          </a:bodyPr>
          <a:lstStyle>
            <a:lvl1pPr marL="0" indent="0">
              <a:lnSpc>
                <a:spcPct val="100000"/>
              </a:lnSpc>
              <a:buNone/>
              <a:defRPr lang="en-US" sz="1400" b="1" kern="1200" baseline="0" noProof="0" dirty="0" smtClean="0">
                <a:solidFill>
                  <a:schemeClr val="accent2"/>
                </a:solidFill>
                <a:latin typeface="+mn-lt"/>
                <a:ea typeface="+mn-ea"/>
                <a:cs typeface="+mn-cs"/>
              </a:defRPr>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noProof="0"/>
              <a:t>Click to edit Master text styles</a:t>
            </a:r>
          </a:p>
        </p:txBody>
      </p:sp>
      <p:sp>
        <p:nvSpPr>
          <p:cNvPr id="5" name="Text Placeholder 4"/>
          <p:cNvSpPr>
            <a:spLocks noGrp="1"/>
          </p:cNvSpPr>
          <p:nvPr>
            <p:ph type="body" sz="quarter" idx="24"/>
          </p:nvPr>
        </p:nvSpPr>
        <p:spPr>
          <a:xfrm>
            <a:off x="372498" y="2378050"/>
            <a:ext cx="8337550" cy="3561319"/>
          </a:xfrm>
        </p:spPr>
        <p:txBody>
          <a:bodyPr/>
          <a:lstStyle>
            <a:lvl1pPr>
              <a:defRPr>
                <a:solidFill>
                  <a:srgbClr val="7C878E"/>
                </a:solidFill>
              </a:defRPr>
            </a:lvl1pPr>
            <a:lvl2pPr>
              <a:defRPr>
                <a:solidFill>
                  <a:srgbClr val="7C878E"/>
                </a:solidFill>
              </a:defRPr>
            </a:lvl2pPr>
            <a:lvl3pPr>
              <a:defRPr>
                <a:solidFill>
                  <a:srgbClr val="7C878E"/>
                </a:solidFill>
              </a:defRPr>
            </a:lvl3pPr>
            <a:lvl4pPr>
              <a:defRPr>
                <a:solidFill>
                  <a:srgbClr val="7C878E"/>
                </a:solidFill>
              </a:defRPr>
            </a:lvl4pPr>
            <a:lvl5pPr>
              <a:defRPr>
                <a:solidFill>
                  <a:srgbClr val="7C878E"/>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itle 3"/>
          <p:cNvSpPr>
            <a:spLocks noGrp="1"/>
          </p:cNvSpPr>
          <p:nvPr>
            <p:ph type="title"/>
          </p:nvPr>
        </p:nvSpPr>
        <p:spPr/>
        <p:txBody>
          <a:bodyPr/>
          <a:lstStyle/>
          <a:p>
            <a:r>
              <a:rPr lang="en-US"/>
              <a:t>Click to edit Master title style</a:t>
            </a:r>
            <a:endParaRPr lang="en-GB" dirty="0"/>
          </a:p>
        </p:txBody>
      </p:sp>
      <p:sp>
        <p:nvSpPr>
          <p:cNvPr id="8" name="Slide Number Placeholder 2">
            <a:extLst>
              <a:ext uri="{FF2B5EF4-FFF2-40B4-BE49-F238E27FC236}">
                <a16:creationId xmlns="" xmlns:a16="http://schemas.microsoft.com/office/drawing/2014/main" id="{CEEB39C2-D931-4F1A-9B74-C9EC6245F99D}"/>
              </a:ext>
            </a:extLst>
          </p:cNvPr>
          <p:cNvSpPr>
            <a:spLocks noGrp="1"/>
          </p:cNvSpPr>
          <p:nvPr>
            <p:ph type="sldNum" sz="quarter" idx="25"/>
          </p:nvPr>
        </p:nvSpPr>
        <p:spPr/>
        <p:txBody>
          <a:bodyPr/>
          <a:lstStyle>
            <a:lvl1pPr>
              <a:defRPr/>
            </a:lvl1pPr>
          </a:lstStyle>
          <a:p>
            <a:pPr>
              <a:defRPr/>
            </a:pPr>
            <a:fld id="{80F023A5-CBC0-439C-940B-51C7F013B793}" type="slidenum">
              <a:rPr lang="en-US" altLang="ru-RU"/>
              <a:pPr>
                <a:defRPr/>
              </a:pPr>
              <a:t>‹#›</a:t>
            </a:fld>
            <a:endParaRPr lang="en-US" altLang="ru-RU"/>
          </a:p>
        </p:txBody>
      </p:sp>
    </p:spTree>
    <p:extLst>
      <p:ext uri="{BB962C8B-B14F-4D97-AF65-F5344CB8AC3E}">
        <p14:creationId xmlns:p14="http://schemas.microsoft.com/office/powerpoint/2010/main" val="2989277624"/>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1-Col: 1Title + 2Subtitles + 2Content">
    <p:spTree>
      <p:nvGrpSpPr>
        <p:cNvPr id="1" name=""/>
        <p:cNvGrpSpPr/>
        <p:nvPr/>
      </p:nvGrpSpPr>
      <p:grpSpPr>
        <a:xfrm>
          <a:off x="0" y="0"/>
          <a:ext cx="0" cy="0"/>
          <a:chOff x="0" y="0"/>
          <a:chExt cx="0" cy="0"/>
        </a:xfrm>
      </p:grpSpPr>
      <p:sp>
        <p:nvSpPr>
          <p:cNvPr id="8" name="Footer Placeholder 10">
            <a:extLst>
              <a:ext uri="{FF2B5EF4-FFF2-40B4-BE49-F238E27FC236}">
                <a16:creationId xmlns="" xmlns:a16="http://schemas.microsoft.com/office/drawing/2014/main" id="{3E8A3CE0-20FC-48C8-88CD-782746577C44}"/>
              </a:ext>
            </a:extLst>
          </p:cNvPr>
          <p:cNvSpPr txBox="1">
            <a:spLocks/>
          </p:cNvSpPr>
          <p:nvPr userDrawn="1"/>
        </p:nvSpPr>
        <p:spPr>
          <a:xfrm>
            <a:off x="373857" y="6475414"/>
            <a:ext cx="1822847" cy="365125"/>
          </a:xfrm>
          <a:prstGeom prst="rect">
            <a:avLst/>
          </a:prstGeom>
        </p:spPr>
        <p:txBody>
          <a:bodyPr anchor="b"/>
          <a:lstStyle>
            <a:defPPr>
              <a:defRPr lang="en-US"/>
            </a:defPPr>
            <a:lvl1pPr marL="0" algn="r" defTabSz="457200" rtl="0" eaLnBrk="1" latinLnBrk="0" hangingPunct="1">
              <a:defRPr lang="en-US" sz="1000" b="0" i="0" u="none" strike="noStrike" kern="1200" baseline="30000" smtClean="0">
                <a:solidFill>
                  <a:srgbClr val="2573BA"/>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fontAlgn="auto">
              <a:spcBef>
                <a:spcPts val="0"/>
              </a:spcBef>
              <a:spcAft>
                <a:spcPts val="0"/>
              </a:spcAft>
              <a:defRPr/>
            </a:pPr>
            <a:r>
              <a:rPr sz="1000" dirty="0">
                <a:solidFill>
                  <a:schemeClr val="bg1">
                    <a:lumMod val="50000"/>
                  </a:schemeClr>
                </a:solidFill>
              </a:rPr>
              <a:t>Confidential and Proprietary</a:t>
            </a:r>
          </a:p>
        </p:txBody>
      </p:sp>
      <p:pic>
        <p:nvPicPr>
          <p:cNvPr id="10" name="Picture 10">
            <a:extLst>
              <a:ext uri="{FF2B5EF4-FFF2-40B4-BE49-F238E27FC236}">
                <a16:creationId xmlns="" xmlns:a16="http://schemas.microsoft.com/office/drawing/2014/main" id="{2A47A706-272D-466A-995F-05CECF4D8642}"/>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123635" y="6311900"/>
            <a:ext cx="902494" cy="52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 Placeholder 6"/>
          <p:cNvSpPr>
            <a:spLocks noGrp="1"/>
          </p:cNvSpPr>
          <p:nvPr>
            <p:ph type="body" sz="quarter" idx="19"/>
          </p:nvPr>
        </p:nvSpPr>
        <p:spPr>
          <a:xfrm>
            <a:off x="374130" y="6101713"/>
            <a:ext cx="8335918" cy="184666"/>
          </a:xfrm>
        </p:spPr>
        <p:txBody>
          <a:bodyPr anchor="b">
            <a:spAutoFit/>
          </a:bodyPr>
          <a:lstStyle>
            <a:lvl1pPr>
              <a:lnSpc>
                <a:spcPct val="100000"/>
              </a:lnSpc>
              <a:spcBef>
                <a:spcPts val="0"/>
              </a:spcBef>
              <a:defRPr lang="en-US" sz="600" kern="1200" dirty="0" smtClean="0">
                <a:solidFill>
                  <a:srgbClr val="000000"/>
                </a:solidFill>
                <a:latin typeface="Arial" panose="020B0604020202020204" pitchFamily="34" charset="0"/>
                <a:ea typeface="+mn-ea"/>
                <a:cs typeface="Arial" panose="020B0604020202020204" pitchFamily="34" charset="0"/>
              </a:defRPr>
            </a:lvl1pPr>
          </a:lstStyle>
          <a:p>
            <a:pPr lvl="0"/>
            <a:r>
              <a:rPr lang="en-US"/>
              <a:t>Click to edit Master text styles</a:t>
            </a:r>
          </a:p>
        </p:txBody>
      </p:sp>
      <p:sp>
        <p:nvSpPr>
          <p:cNvPr id="9" name="Text Placeholder 2"/>
          <p:cNvSpPr>
            <a:spLocks noGrp="1"/>
          </p:cNvSpPr>
          <p:nvPr>
            <p:ph type="body" idx="23"/>
          </p:nvPr>
        </p:nvSpPr>
        <p:spPr>
          <a:xfrm>
            <a:off x="374129" y="2110523"/>
            <a:ext cx="8336239" cy="307777"/>
          </a:xfrm>
        </p:spPr>
        <p:txBody>
          <a:bodyPr wrap="square" anchor="b">
            <a:spAutoFit/>
          </a:bodyPr>
          <a:lstStyle>
            <a:lvl1pPr marL="0" marR="0" indent="0" algn="l" defTabSz="457189" rtl="0" eaLnBrk="1" fontAlgn="auto" latinLnBrk="0" hangingPunct="1">
              <a:lnSpc>
                <a:spcPct val="100000"/>
              </a:lnSpc>
              <a:spcBef>
                <a:spcPct val="20000"/>
              </a:spcBef>
              <a:spcAft>
                <a:spcPts val="0"/>
              </a:spcAft>
              <a:buClrTx/>
              <a:buSzTx/>
              <a:buFontTx/>
              <a:buNone/>
              <a:tabLst/>
              <a:defRPr lang="en-US" sz="1400" b="1" kern="1200" baseline="0" noProof="0">
                <a:solidFill>
                  <a:schemeClr val="accent2"/>
                </a:solidFill>
                <a:latin typeface="+mn-lt"/>
                <a:ea typeface="+mn-ea"/>
                <a:cs typeface="+mn-cs"/>
              </a:defRPr>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noProof="0"/>
              <a:t>Click to edit Master text styles</a:t>
            </a:r>
          </a:p>
        </p:txBody>
      </p:sp>
      <p:sp>
        <p:nvSpPr>
          <p:cNvPr id="13" name="Text Placeholder 2"/>
          <p:cNvSpPr>
            <a:spLocks noGrp="1"/>
          </p:cNvSpPr>
          <p:nvPr>
            <p:ph type="body" idx="26"/>
          </p:nvPr>
        </p:nvSpPr>
        <p:spPr>
          <a:xfrm>
            <a:off x="374129" y="4113696"/>
            <a:ext cx="8336239" cy="307777"/>
          </a:xfrm>
        </p:spPr>
        <p:txBody>
          <a:bodyPr wrap="square" anchor="b">
            <a:spAutoFit/>
          </a:bodyPr>
          <a:lstStyle>
            <a:lvl1pPr marL="0" marR="0" indent="0" algn="l" defTabSz="457189" rtl="0" eaLnBrk="1" fontAlgn="auto" latinLnBrk="0" hangingPunct="1">
              <a:lnSpc>
                <a:spcPct val="100000"/>
              </a:lnSpc>
              <a:spcBef>
                <a:spcPct val="20000"/>
              </a:spcBef>
              <a:spcAft>
                <a:spcPts val="0"/>
              </a:spcAft>
              <a:buClrTx/>
              <a:buSzTx/>
              <a:buFontTx/>
              <a:buNone/>
              <a:tabLst/>
              <a:defRPr lang="en-US" sz="1400" b="1" kern="1200" baseline="0" noProof="0">
                <a:solidFill>
                  <a:schemeClr val="accent2"/>
                </a:solidFill>
                <a:latin typeface="+mn-lt"/>
                <a:ea typeface="+mn-ea"/>
                <a:cs typeface="+mn-cs"/>
              </a:defRPr>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noProof="0"/>
              <a:t>Click to edit Master text styles</a:t>
            </a:r>
          </a:p>
        </p:txBody>
      </p:sp>
      <p:sp>
        <p:nvSpPr>
          <p:cNvPr id="17" name="Text Placeholder 11"/>
          <p:cNvSpPr>
            <a:spLocks noGrp="1"/>
          </p:cNvSpPr>
          <p:nvPr>
            <p:ph type="body" sz="quarter" idx="28"/>
          </p:nvPr>
        </p:nvSpPr>
        <p:spPr>
          <a:xfrm>
            <a:off x="372074" y="2378049"/>
            <a:ext cx="8337973" cy="1444509"/>
          </a:xfrm>
        </p:spPr>
        <p:txBody>
          <a:bodyPr/>
          <a:lstStyle>
            <a:lvl1pPr>
              <a:defRPr>
                <a:solidFill>
                  <a:srgbClr val="7C878E"/>
                </a:solidFill>
              </a:defRPr>
            </a:lvl1pPr>
            <a:lvl2pPr>
              <a:defRPr>
                <a:solidFill>
                  <a:srgbClr val="7C878E"/>
                </a:solidFill>
              </a:defRPr>
            </a:lvl2pPr>
            <a:lvl3pPr>
              <a:defRPr>
                <a:solidFill>
                  <a:srgbClr val="7C878E"/>
                </a:solidFill>
              </a:defRPr>
            </a:lvl3pPr>
            <a:lvl4pPr>
              <a:defRPr>
                <a:solidFill>
                  <a:srgbClr val="7C878E"/>
                </a:solidFill>
              </a:defRPr>
            </a:lvl4pPr>
            <a:lvl5pPr>
              <a:defRPr>
                <a:solidFill>
                  <a:srgbClr val="7C878E"/>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dirty="0"/>
          </a:p>
        </p:txBody>
      </p:sp>
      <p:sp>
        <p:nvSpPr>
          <p:cNvPr id="19" name="Text Placeholder 11"/>
          <p:cNvSpPr>
            <a:spLocks noGrp="1"/>
          </p:cNvSpPr>
          <p:nvPr>
            <p:ph type="body" sz="quarter" idx="29"/>
          </p:nvPr>
        </p:nvSpPr>
        <p:spPr>
          <a:xfrm>
            <a:off x="372074" y="4381223"/>
            <a:ext cx="8337973" cy="1444509"/>
          </a:xfrm>
        </p:spPr>
        <p:txBody>
          <a:bodyPr/>
          <a:lstStyle>
            <a:lvl1pPr>
              <a:defRPr>
                <a:solidFill>
                  <a:srgbClr val="7C878E"/>
                </a:solidFill>
              </a:defRPr>
            </a:lvl1pPr>
            <a:lvl2pPr>
              <a:defRPr>
                <a:solidFill>
                  <a:srgbClr val="7C878E"/>
                </a:solidFill>
              </a:defRPr>
            </a:lvl2pPr>
            <a:lvl3pPr>
              <a:defRPr>
                <a:solidFill>
                  <a:srgbClr val="7C878E"/>
                </a:solidFill>
              </a:defRPr>
            </a:lvl3pPr>
            <a:lvl4pPr>
              <a:defRPr>
                <a:solidFill>
                  <a:srgbClr val="7C878E"/>
                </a:solidFill>
              </a:defRPr>
            </a:lvl4pPr>
            <a:lvl5pPr>
              <a:defRPr>
                <a:solidFill>
                  <a:srgbClr val="7C878E"/>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dirty="0"/>
          </a:p>
        </p:txBody>
      </p:sp>
      <p:sp>
        <p:nvSpPr>
          <p:cNvPr id="2" name="Title 1"/>
          <p:cNvSpPr>
            <a:spLocks noGrp="1"/>
          </p:cNvSpPr>
          <p:nvPr>
            <p:ph type="title"/>
          </p:nvPr>
        </p:nvSpPr>
        <p:spPr/>
        <p:txBody>
          <a:bodyPr/>
          <a:lstStyle/>
          <a:p>
            <a:r>
              <a:rPr lang="en-US"/>
              <a:t>Click to edit Master title style</a:t>
            </a:r>
            <a:endParaRPr lang="en-GB"/>
          </a:p>
        </p:txBody>
      </p:sp>
      <p:sp>
        <p:nvSpPr>
          <p:cNvPr id="11" name="Slide Number Placeholder 2">
            <a:extLst>
              <a:ext uri="{FF2B5EF4-FFF2-40B4-BE49-F238E27FC236}">
                <a16:creationId xmlns="" xmlns:a16="http://schemas.microsoft.com/office/drawing/2014/main" id="{36390726-332F-474C-859C-CE07DDD00BF5}"/>
              </a:ext>
            </a:extLst>
          </p:cNvPr>
          <p:cNvSpPr>
            <a:spLocks noGrp="1"/>
          </p:cNvSpPr>
          <p:nvPr>
            <p:ph type="sldNum" sz="quarter" idx="30"/>
          </p:nvPr>
        </p:nvSpPr>
        <p:spPr/>
        <p:txBody>
          <a:bodyPr/>
          <a:lstStyle>
            <a:lvl1pPr>
              <a:defRPr/>
            </a:lvl1pPr>
          </a:lstStyle>
          <a:p>
            <a:pPr>
              <a:defRPr/>
            </a:pPr>
            <a:fld id="{A50F5764-936E-46E7-8F03-A87E078B1E8B}" type="slidenum">
              <a:rPr lang="en-US" altLang="ru-RU"/>
              <a:pPr>
                <a:defRPr/>
              </a:pPr>
              <a:t>‹#›</a:t>
            </a:fld>
            <a:endParaRPr lang="en-US" altLang="ru-RU"/>
          </a:p>
        </p:txBody>
      </p:sp>
    </p:spTree>
    <p:extLst>
      <p:ext uri="{BB962C8B-B14F-4D97-AF65-F5344CB8AC3E}">
        <p14:creationId xmlns:p14="http://schemas.microsoft.com/office/powerpoint/2010/main" val="347856172"/>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1-Col: Title + Content">
    <p:spTree>
      <p:nvGrpSpPr>
        <p:cNvPr id="1" name=""/>
        <p:cNvGrpSpPr/>
        <p:nvPr/>
      </p:nvGrpSpPr>
      <p:grpSpPr>
        <a:xfrm>
          <a:off x="0" y="0"/>
          <a:ext cx="0" cy="0"/>
          <a:chOff x="0" y="0"/>
          <a:chExt cx="0" cy="0"/>
        </a:xfrm>
      </p:grpSpPr>
      <p:sp>
        <p:nvSpPr>
          <p:cNvPr id="5" name="Footer Placeholder 10">
            <a:extLst>
              <a:ext uri="{FF2B5EF4-FFF2-40B4-BE49-F238E27FC236}">
                <a16:creationId xmlns="" xmlns:a16="http://schemas.microsoft.com/office/drawing/2014/main" id="{68B47E76-D4E1-4752-A0A8-43F2230D0569}"/>
              </a:ext>
            </a:extLst>
          </p:cNvPr>
          <p:cNvSpPr txBox="1">
            <a:spLocks/>
          </p:cNvSpPr>
          <p:nvPr userDrawn="1"/>
        </p:nvSpPr>
        <p:spPr>
          <a:xfrm>
            <a:off x="373857" y="6475414"/>
            <a:ext cx="1822847" cy="365125"/>
          </a:xfrm>
          <a:prstGeom prst="rect">
            <a:avLst/>
          </a:prstGeom>
        </p:spPr>
        <p:txBody>
          <a:bodyPr anchor="b"/>
          <a:lstStyle>
            <a:defPPr>
              <a:defRPr lang="en-US"/>
            </a:defPPr>
            <a:lvl1pPr marL="0" algn="r" defTabSz="457200" rtl="0" eaLnBrk="1" latinLnBrk="0" hangingPunct="1">
              <a:defRPr lang="en-US" sz="1000" b="0" i="0" u="none" strike="noStrike" kern="1200" baseline="30000" smtClean="0">
                <a:solidFill>
                  <a:srgbClr val="2573BA"/>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fontAlgn="auto">
              <a:spcBef>
                <a:spcPts val="0"/>
              </a:spcBef>
              <a:spcAft>
                <a:spcPts val="0"/>
              </a:spcAft>
              <a:defRPr/>
            </a:pPr>
            <a:r>
              <a:rPr sz="1000" dirty="0">
                <a:solidFill>
                  <a:schemeClr val="bg1">
                    <a:lumMod val="50000"/>
                  </a:schemeClr>
                </a:solidFill>
              </a:rPr>
              <a:t>Confidential and Proprietary</a:t>
            </a:r>
          </a:p>
        </p:txBody>
      </p:sp>
      <p:pic>
        <p:nvPicPr>
          <p:cNvPr id="6" name="Picture 8">
            <a:extLst>
              <a:ext uri="{FF2B5EF4-FFF2-40B4-BE49-F238E27FC236}">
                <a16:creationId xmlns="" xmlns:a16="http://schemas.microsoft.com/office/drawing/2014/main" id="{2C57FDFC-EFB7-431F-93EC-467BFC65F093}"/>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123635" y="6311900"/>
            <a:ext cx="902494" cy="52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Placeholder 6"/>
          <p:cNvSpPr>
            <a:spLocks noGrp="1"/>
          </p:cNvSpPr>
          <p:nvPr>
            <p:ph type="body" sz="quarter" idx="19"/>
          </p:nvPr>
        </p:nvSpPr>
        <p:spPr>
          <a:xfrm>
            <a:off x="374130" y="6101713"/>
            <a:ext cx="8335918" cy="184666"/>
          </a:xfrm>
        </p:spPr>
        <p:txBody>
          <a:bodyPr anchor="b">
            <a:spAutoFit/>
          </a:bodyPr>
          <a:lstStyle>
            <a:lvl1pPr>
              <a:lnSpc>
                <a:spcPct val="100000"/>
              </a:lnSpc>
              <a:spcBef>
                <a:spcPts val="0"/>
              </a:spcBef>
              <a:defRPr lang="en-US" sz="600" kern="1200" baseline="0" dirty="0" smtClean="0">
                <a:solidFill>
                  <a:srgbClr val="000000"/>
                </a:solidFill>
                <a:latin typeface="Arial" panose="020B0604020202020204" pitchFamily="34" charset="0"/>
                <a:ea typeface="+mn-ea"/>
                <a:cs typeface="Arial" panose="020B0604020202020204" pitchFamily="34" charset="0"/>
              </a:defRPr>
            </a:lvl1pPr>
          </a:lstStyle>
          <a:p>
            <a:pPr lvl="0"/>
            <a:r>
              <a:rPr lang="en-US"/>
              <a:t>Click to edit Master text styles</a:t>
            </a:r>
          </a:p>
        </p:txBody>
      </p:sp>
      <p:sp>
        <p:nvSpPr>
          <p:cNvPr id="12" name="Text Placeholder 11"/>
          <p:cNvSpPr>
            <a:spLocks noGrp="1"/>
          </p:cNvSpPr>
          <p:nvPr>
            <p:ph type="body" sz="quarter" idx="20"/>
          </p:nvPr>
        </p:nvSpPr>
        <p:spPr>
          <a:xfrm>
            <a:off x="372074" y="1718735"/>
            <a:ext cx="8337973" cy="4220021"/>
          </a:xfrm>
        </p:spPr>
        <p:txBody>
          <a:bodyPr/>
          <a:lstStyle>
            <a:lvl1pPr>
              <a:defRPr>
                <a:solidFill>
                  <a:srgbClr val="7C878E"/>
                </a:solidFill>
              </a:defRPr>
            </a:lvl1pPr>
            <a:lvl2pPr>
              <a:defRPr>
                <a:solidFill>
                  <a:srgbClr val="7C878E"/>
                </a:solidFill>
              </a:defRPr>
            </a:lvl2pPr>
            <a:lvl3pPr>
              <a:defRPr>
                <a:solidFill>
                  <a:srgbClr val="7C878E"/>
                </a:solidFill>
              </a:defRPr>
            </a:lvl3pPr>
            <a:lvl4pPr>
              <a:defRPr>
                <a:solidFill>
                  <a:srgbClr val="7C878E"/>
                </a:solidFill>
              </a:defRPr>
            </a:lvl4pPr>
            <a:lvl5pPr>
              <a:defRPr>
                <a:solidFill>
                  <a:srgbClr val="7C878E"/>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dirty="0"/>
          </a:p>
        </p:txBody>
      </p:sp>
      <p:sp>
        <p:nvSpPr>
          <p:cNvPr id="2" name="Title 1"/>
          <p:cNvSpPr>
            <a:spLocks noGrp="1"/>
          </p:cNvSpPr>
          <p:nvPr>
            <p:ph type="title"/>
          </p:nvPr>
        </p:nvSpPr>
        <p:spPr/>
        <p:txBody>
          <a:bodyPr/>
          <a:lstStyle/>
          <a:p>
            <a:r>
              <a:rPr lang="en-US"/>
              <a:t>Click to edit Master title style</a:t>
            </a:r>
            <a:endParaRPr lang="en-GB"/>
          </a:p>
        </p:txBody>
      </p:sp>
      <p:sp>
        <p:nvSpPr>
          <p:cNvPr id="7" name="Slide Number Placeholder 2">
            <a:extLst>
              <a:ext uri="{FF2B5EF4-FFF2-40B4-BE49-F238E27FC236}">
                <a16:creationId xmlns="" xmlns:a16="http://schemas.microsoft.com/office/drawing/2014/main" id="{4F85A1C1-36E8-401B-90EF-923682D837A4}"/>
              </a:ext>
            </a:extLst>
          </p:cNvPr>
          <p:cNvSpPr>
            <a:spLocks noGrp="1"/>
          </p:cNvSpPr>
          <p:nvPr>
            <p:ph type="sldNum" sz="quarter" idx="21"/>
          </p:nvPr>
        </p:nvSpPr>
        <p:spPr/>
        <p:txBody>
          <a:bodyPr/>
          <a:lstStyle>
            <a:lvl1pPr>
              <a:defRPr/>
            </a:lvl1pPr>
          </a:lstStyle>
          <a:p>
            <a:pPr>
              <a:defRPr/>
            </a:pPr>
            <a:fld id="{3536DA01-7242-48B7-81E0-8254BBF0C83D}" type="slidenum">
              <a:rPr lang="en-US" altLang="ru-RU"/>
              <a:pPr>
                <a:defRPr/>
              </a:pPr>
              <a:t>‹#›</a:t>
            </a:fld>
            <a:endParaRPr lang="en-US" altLang="ru-RU"/>
          </a:p>
        </p:txBody>
      </p:sp>
    </p:spTree>
    <p:extLst>
      <p:ext uri="{BB962C8B-B14F-4D97-AF65-F5344CB8AC3E}">
        <p14:creationId xmlns:p14="http://schemas.microsoft.com/office/powerpoint/2010/main" val="503708184"/>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1-Col: Title Only">
    <p:spTree>
      <p:nvGrpSpPr>
        <p:cNvPr id="1" name=""/>
        <p:cNvGrpSpPr/>
        <p:nvPr/>
      </p:nvGrpSpPr>
      <p:grpSpPr>
        <a:xfrm>
          <a:off x="0" y="0"/>
          <a:ext cx="0" cy="0"/>
          <a:chOff x="0" y="0"/>
          <a:chExt cx="0" cy="0"/>
        </a:xfrm>
      </p:grpSpPr>
      <p:sp>
        <p:nvSpPr>
          <p:cNvPr id="4" name="Footer Placeholder 10">
            <a:extLst>
              <a:ext uri="{FF2B5EF4-FFF2-40B4-BE49-F238E27FC236}">
                <a16:creationId xmlns="" xmlns:a16="http://schemas.microsoft.com/office/drawing/2014/main" id="{B4B929C6-9085-4A73-9DC2-0AD59EC30B39}"/>
              </a:ext>
            </a:extLst>
          </p:cNvPr>
          <p:cNvSpPr txBox="1">
            <a:spLocks/>
          </p:cNvSpPr>
          <p:nvPr userDrawn="1"/>
        </p:nvSpPr>
        <p:spPr>
          <a:xfrm>
            <a:off x="373857" y="6475414"/>
            <a:ext cx="1822847" cy="365125"/>
          </a:xfrm>
          <a:prstGeom prst="rect">
            <a:avLst/>
          </a:prstGeom>
        </p:spPr>
        <p:txBody>
          <a:bodyPr anchor="b"/>
          <a:lstStyle>
            <a:defPPr>
              <a:defRPr lang="en-US"/>
            </a:defPPr>
            <a:lvl1pPr marL="0" algn="r" defTabSz="457200" rtl="0" eaLnBrk="1" latinLnBrk="0" hangingPunct="1">
              <a:defRPr lang="en-US" sz="1000" b="0" i="0" u="none" strike="noStrike" kern="1200" baseline="30000" smtClean="0">
                <a:solidFill>
                  <a:srgbClr val="2573BA"/>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fontAlgn="auto">
              <a:spcBef>
                <a:spcPts val="0"/>
              </a:spcBef>
              <a:spcAft>
                <a:spcPts val="0"/>
              </a:spcAft>
              <a:defRPr/>
            </a:pPr>
            <a:r>
              <a:rPr sz="1000" dirty="0">
                <a:solidFill>
                  <a:schemeClr val="bg1">
                    <a:lumMod val="50000"/>
                  </a:schemeClr>
                </a:solidFill>
              </a:rPr>
              <a:t>Confidential and Proprietary</a:t>
            </a:r>
          </a:p>
        </p:txBody>
      </p:sp>
      <p:pic>
        <p:nvPicPr>
          <p:cNvPr id="5" name="Picture 8">
            <a:extLst>
              <a:ext uri="{FF2B5EF4-FFF2-40B4-BE49-F238E27FC236}">
                <a16:creationId xmlns="" xmlns:a16="http://schemas.microsoft.com/office/drawing/2014/main" id="{83930CE4-6660-4C06-A250-57116FD1A6EA}"/>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123635" y="6311900"/>
            <a:ext cx="902494" cy="52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Placeholder 6"/>
          <p:cNvSpPr>
            <a:spLocks noGrp="1"/>
          </p:cNvSpPr>
          <p:nvPr>
            <p:ph type="body" sz="quarter" idx="19"/>
          </p:nvPr>
        </p:nvSpPr>
        <p:spPr>
          <a:xfrm>
            <a:off x="374130" y="6101713"/>
            <a:ext cx="8335918" cy="184666"/>
          </a:xfrm>
        </p:spPr>
        <p:txBody>
          <a:bodyPr anchor="b">
            <a:spAutoFit/>
          </a:bodyPr>
          <a:lstStyle>
            <a:lvl1pPr>
              <a:lnSpc>
                <a:spcPct val="100000"/>
              </a:lnSpc>
              <a:spcBef>
                <a:spcPts val="0"/>
              </a:spcBef>
              <a:defRPr lang="en-US" sz="600" kern="1200" baseline="0" dirty="0" smtClean="0">
                <a:solidFill>
                  <a:srgbClr val="000000"/>
                </a:solidFill>
                <a:latin typeface="Arial" panose="020B0604020202020204" pitchFamily="34" charset="0"/>
                <a:ea typeface="+mn-ea"/>
                <a:cs typeface="Arial" panose="020B0604020202020204" pitchFamily="34" charset="0"/>
              </a:defRPr>
            </a:lvl1pPr>
          </a:lstStyle>
          <a:p>
            <a:pPr lvl="0"/>
            <a:r>
              <a:rPr lang="en-US"/>
              <a:t>Click to edit Master text styles</a:t>
            </a:r>
          </a:p>
        </p:txBody>
      </p:sp>
      <p:sp>
        <p:nvSpPr>
          <p:cNvPr id="2" name="Title 1"/>
          <p:cNvSpPr>
            <a:spLocks noGrp="1"/>
          </p:cNvSpPr>
          <p:nvPr>
            <p:ph type="title"/>
          </p:nvPr>
        </p:nvSpPr>
        <p:spPr/>
        <p:txBody>
          <a:bodyPr/>
          <a:lstStyle/>
          <a:p>
            <a:r>
              <a:rPr lang="en-US"/>
              <a:t>Click to edit Master title style</a:t>
            </a:r>
            <a:endParaRPr lang="en-GB"/>
          </a:p>
        </p:txBody>
      </p:sp>
      <p:sp>
        <p:nvSpPr>
          <p:cNvPr id="6" name="Slide Number Placeholder 2">
            <a:extLst>
              <a:ext uri="{FF2B5EF4-FFF2-40B4-BE49-F238E27FC236}">
                <a16:creationId xmlns="" xmlns:a16="http://schemas.microsoft.com/office/drawing/2014/main" id="{59468AA8-4E1D-46EA-BE9B-29321AA8BF4B}"/>
              </a:ext>
            </a:extLst>
          </p:cNvPr>
          <p:cNvSpPr>
            <a:spLocks noGrp="1"/>
          </p:cNvSpPr>
          <p:nvPr>
            <p:ph type="sldNum" sz="quarter" idx="20"/>
          </p:nvPr>
        </p:nvSpPr>
        <p:spPr/>
        <p:txBody>
          <a:bodyPr/>
          <a:lstStyle>
            <a:lvl1pPr>
              <a:defRPr/>
            </a:lvl1pPr>
          </a:lstStyle>
          <a:p>
            <a:pPr>
              <a:defRPr/>
            </a:pPr>
            <a:fld id="{E82C71F7-5EA9-4CFE-95EE-BCAA0EFBD3CC}" type="slidenum">
              <a:rPr lang="en-US" altLang="ru-RU"/>
              <a:pPr>
                <a:defRPr/>
              </a:pPr>
              <a:t>‹#›</a:t>
            </a:fld>
            <a:endParaRPr lang="en-US" altLang="ru-RU"/>
          </a:p>
        </p:txBody>
      </p:sp>
    </p:spTree>
    <p:extLst>
      <p:ext uri="{BB962C8B-B14F-4D97-AF65-F5344CB8AC3E}">
        <p14:creationId xmlns:p14="http://schemas.microsoft.com/office/powerpoint/2010/main" val="2026021089"/>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1-Col: NoTitle + Content">
    <p:spTree>
      <p:nvGrpSpPr>
        <p:cNvPr id="1" name=""/>
        <p:cNvGrpSpPr/>
        <p:nvPr/>
      </p:nvGrpSpPr>
      <p:grpSpPr>
        <a:xfrm>
          <a:off x="0" y="0"/>
          <a:ext cx="0" cy="0"/>
          <a:chOff x="0" y="0"/>
          <a:chExt cx="0" cy="0"/>
        </a:xfrm>
      </p:grpSpPr>
      <p:sp>
        <p:nvSpPr>
          <p:cNvPr id="4" name="Footer Placeholder 10">
            <a:extLst>
              <a:ext uri="{FF2B5EF4-FFF2-40B4-BE49-F238E27FC236}">
                <a16:creationId xmlns="" xmlns:a16="http://schemas.microsoft.com/office/drawing/2014/main" id="{8C20F93A-B1CA-4D49-A49E-B765A19F9D45}"/>
              </a:ext>
            </a:extLst>
          </p:cNvPr>
          <p:cNvSpPr txBox="1">
            <a:spLocks/>
          </p:cNvSpPr>
          <p:nvPr userDrawn="1"/>
        </p:nvSpPr>
        <p:spPr>
          <a:xfrm>
            <a:off x="373857" y="6475414"/>
            <a:ext cx="1822847" cy="365125"/>
          </a:xfrm>
          <a:prstGeom prst="rect">
            <a:avLst/>
          </a:prstGeom>
        </p:spPr>
        <p:txBody>
          <a:bodyPr anchor="b"/>
          <a:lstStyle>
            <a:defPPr>
              <a:defRPr lang="en-US"/>
            </a:defPPr>
            <a:lvl1pPr marL="0" algn="r" defTabSz="457200" rtl="0" eaLnBrk="1" latinLnBrk="0" hangingPunct="1">
              <a:defRPr lang="en-US" sz="1000" b="0" i="0" u="none" strike="noStrike" kern="1200" baseline="30000" smtClean="0">
                <a:solidFill>
                  <a:srgbClr val="2573BA"/>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fontAlgn="auto">
              <a:spcBef>
                <a:spcPts val="0"/>
              </a:spcBef>
              <a:spcAft>
                <a:spcPts val="0"/>
              </a:spcAft>
              <a:defRPr/>
            </a:pPr>
            <a:r>
              <a:rPr sz="1000" dirty="0">
                <a:solidFill>
                  <a:schemeClr val="bg1">
                    <a:lumMod val="50000"/>
                  </a:schemeClr>
                </a:solidFill>
              </a:rPr>
              <a:t>Confidential and Proprietary</a:t>
            </a:r>
          </a:p>
        </p:txBody>
      </p:sp>
      <p:pic>
        <p:nvPicPr>
          <p:cNvPr id="5" name="Picture 6">
            <a:extLst>
              <a:ext uri="{FF2B5EF4-FFF2-40B4-BE49-F238E27FC236}">
                <a16:creationId xmlns="" xmlns:a16="http://schemas.microsoft.com/office/drawing/2014/main" id="{82212ABB-43C6-4B1C-B2F4-726ED9BDC012}"/>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123635" y="6311900"/>
            <a:ext cx="902494" cy="52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Placeholder 6"/>
          <p:cNvSpPr>
            <a:spLocks noGrp="1"/>
          </p:cNvSpPr>
          <p:nvPr>
            <p:ph type="body" sz="quarter" idx="19"/>
          </p:nvPr>
        </p:nvSpPr>
        <p:spPr>
          <a:xfrm>
            <a:off x="374130" y="6101713"/>
            <a:ext cx="8335918" cy="184666"/>
          </a:xfrm>
        </p:spPr>
        <p:txBody>
          <a:bodyPr anchor="b">
            <a:spAutoFit/>
          </a:bodyPr>
          <a:lstStyle>
            <a:lvl1pPr marL="0" marR="0" indent="0" algn="l" defTabSz="457189" rtl="0" eaLnBrk="1" fontAlgn="auto" latinLnBrk="0" hangingPunct="1">
              <a:lnSpc>
                <a:spcPct val="100000"/>
              </a:lnSpc>
              <a:spcBef>
                <a:spcPts val="0"/>
              </a:spcBef>
              <a:spcAft>
                <a:spcPts val="0"/>
              </a:spcAft>
              <a:buClrTx/>
              <a:buSzTx/>
              <a:buFontTx/>
              <a:buNone/>
              <a:tabLst/>
              <a:defRPr lang="en-US" sz="600" kern="1200" dirty="0" smtClean="0">
                <a:solidFill>
                  <a:srgbClr val="000000"/>
                </a:solidFill>
                <a:latin typeface="Arial" panose="020B0604020202020204" pitchFamily="34" charset="0"/>
                <a:ea typeface="+mn-ea"/>
                <a:cs typeface="Arial" panose="020B0604020202020204" pitchFamily="34" charset="0"/>
              </a:defRPr>
            </a:lvl1pPr>
          </a:lstStyle>
          <a:p>
            <a:pPr lvl="0"/>
            <a:r>
              <a:rPr lang="en-US"/>
              <a:t>Click to edit Master text styles</a:t>
            </a:r>
          </a:p>
        </p:txBody>
      </p:sp>
      <p:sp>
        <p:nvSpPr>
          <p:cNvPr id="9" name="Text Placeholder 11"/>
          <p:cNvSpPr>
            <a:spLocks noGrp="1"/>
          </p:cNvSpPr>
          <p:nvPr>
            <p:ph type="body" sz="quarter" idx="20"/>
          </p:nvPr>
        </p:nvSpPr>
        <p:spPr>
          <a:xfrm>
            <a:off x="372074" y="1050213"/>
            <a:ext cx="8337973" cy="4888543"/>
          </a:xfrm>
        </p:spPr>
        <p:txBody>
          <a:bodyPr/>
          <a:lstStyle>
            <a:lvl1pPr>
              <a:defRPr>
                <a:solidFill>
                  <a:srgbClr val="7C878E"/>
                </a:solidFill>
              </a:defRPr>
            </a:lvl1pPr>
            <a:lvl2pPr>
              <a:defRPr>
                <a:solidFill>
                  <a:srgbClr val="7C878E"/>
                </a:solidFill>
              </a:defRPr>
            </a:lvl2pPr>
            <a:lvl3pPr>
              <a:defRPr>
                <a:solidFill>
                  <a:srgbClr val="7C878E"/>
                </a:solidFill>
              </a:defRPr>
            </a:lvl3pPr>
            <a:lvl4pPr>
              <a:defRPr>
                <a:solidFill>
                  <a:srgbClr val="7C878E"/>
                </a:solidFill>
              </a:defRPr>
            </a:lvl4pPr>
            <a:lvl5pPr>
              <a:defRPr>
                <a:solidFill>
                  <a:srgbClr val="7C878E"/>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dirty="0"/>
          </a:p>
        </p:txBody>
      </p:sp>
      <p:sp>
        <p:nvSpPr>
          <p:cNvPr id="6" name="Slide Number Placeholder 2">
            <a:extLst>
              <a:ext uri="{FF2B5EF4-FFF2-40B4-BE49-F238E27FC236}">
                <a16:creationId xmlns="" xmlns:a16="http://schemas.microsoft.com/office/drawing/2014/main" id="{82EE321F-1F0D-46DD-9F62-DCE5F9A3DF8C}"/>
              </a:ext>
            </a:extLst>
          </p:cNvPr>
          <p:cNvSpPr>
            <a:spLocks noGrp="1"/>
          </p:cNvSpPr>
          <p:nvPr>
            <p:ph type="sldNum" sz="quarter" idx="21"/>
          </p:nvPr>
        </p:nvSpPr>
        <p:spPr/>
        <p:txBody>
          <a:bodyPr/>
          <a:lstStyle>
            <a:lvl1pPr>
              <a:defRPr/>
            </a:lvl1pPr>
          </a:lstStyle>
          <a:p>
            <a:pPr>
              <a:defRPr/>
            </a:pPr>
            <a:fld id="{32466367-B8B3-4489-B974-83BBBC614340}" type="slidenum">
              <a:rPr lang="en-US" altLang="ru-RU"/>
              <a:pPr>
                <a:defRPr/>
              </a:pPr>
              <a:t>‹#›</a:t>
            </a:fld>
            <a:endParaRPr lang="en-US" altLang="ru-RU"/>
          </a:p>
        </p:txBody>
      </p:sp>
    </p:spTree>
    <p:extLst>
      <p:ext uri="{BB962C8B-B14F-4D97-AF65-F5344CB8AC3E}">
        <p14:creationId xmlns:p14="http://schemas.microsoft.com/office/powerpoint/2010/main" val="1790738347"/>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0">
            <a:extLst>
              <a:ext uri="{FF2B5EF4-FFF2-40B4-BE49-F238E27FC236}">
                <a16:creationId xmlns="" xmlns:a16="http://schemas.microsoft.com/office/drawing/2014/main" id="{189F491E-0B5E-47BD-B55D-BCBE4DB2A748}"/>
              </a:ext>
            </a:extLst>
          </p:cNvPr>
          <p:cNvSpPr txBox="1">
            <a:spLocks/>
          </p:cNvSpPr>
          <p:nvPr userDrawn="1"/>
        </p:nvSpPr>
        <p:spPr>
          <a:xfrm>
            <a:off x="373857" y="6475414"/>
            <a:ext cx="1822847" cy="365125"/>
          </a:xfrm>
          <a:prstGeom prst="rect">
            <a:avLst/>
          </a:prstGeom>
        </p:spPr>
        <p:txBody>
          <a:bodyPr anchor="b"/>
          <a:lstStyle>
            <a:defPPr>
              <a:defRPr lang="en-US"/>
            </a:defPPr>
            <a:lvl1pPr marL="0" algn="r" defTabSz="457200" rtl="0" eaLnBrk="1" latinLnBrk="0" hangingPunct="1">
              <a:defRPr lang="en-US" sz="1000" b="0" i="0" u="none" strike="noStrike" kern="1200" baseline="30000" smtClean="0">
                <a:solidFill>
                  <a:srgbClr val="2573BA"/>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fontAlgn="auto">
              <a:spcBef>
                <a:spcPts val="0"/>
              </a:spcBef>
              <a:spcAft>
                <a:spcPts val="0"/>
              </a:spcAft>
              <a:defRPr/>
            </a:pPr>
            <a:r>
              <a:rPr sz="1000" dirty="0">
                <a:solidFill>
                  <a:schemeClr val="bg1">
                    <a:lumMod val="50000"/>
                  </a:schemeClr>
                </a:solidFill>
              </a:rPr>
              <a:t>Confidential and Proprietary</a:t>
            </a:r>
          </a:p>
        </p:txBody>
      </p:sp>
      <p:pic>
        <p:nvPicPr>
          <p:cNvPr id="3" name="Picture 4">
            <a:extLst>
              <a:ext uri="{FF2B5EF4-FFF2-40B4-BE49-F238E27FC236}">
                <a16:creationId xmlns="" xmlns:a16="http://schemas.microsoft.com/office/drawing/2014/main" id="{5426B93F-1A9A-4793-BE3C-FE69B24AB1E9}"/>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123635" y="6311900"/>
            <a:ext cx="902494" cy="52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2">
            <a:extLst>
              <a:ext uri="{FF2B5EF4-FFF2-40B4-BE49-F238E27FC236}">
                <a16:creationId xmlns="" xmlns:a16="http://schemas.microsoft.com/office/drawing/2014/main" id="{50914FDD-5D93-4BDA-BA08-40C2288D16F3}"/>
              </a:ext>
            </a:extLst>
          </p:cNvPr>
          <p:cNvSpPr>
            <a:spLocks noGrp="1"/>
          </p:cNvSpPr>
          <p:nvPr>
            <p:ph type="sldNum" sz="quarter" idx="10"/>
          </p:nvPr>
        </p:nvSpPr>
        <p:spPr/>
        <p:txBody>
          <a:bodyPr/>
          <a:lstStyle>
            <a:lvl1pPr>
              <a:defRPr/>
            </a:lvl1pPr>
          </a:lstStyle>
          <a:p>
            <a:pPr>
              <a:defRPr/>
            </a:pPr>
            <a:fld id="{97B25D01-800C-4C29-BCB1-4C752B7E8A5F}" type="slidenum">
              <a:rPr lang="en-US" altLang="ru-RU"/>
              <a:pPr>
                <a:defRPr/>
              </a:pPr>
              <a:t>‹#›</a:t>
            </a:fld>
            <a:endParaRPr lang="en-US" altLang="ru-RU"/>
          </a:p>
        </p:txBody>
      </p:sp>
    </p:spTree>
    <p:extLst>
      <p:ext uri="{BB962C8B-B14F-4D97-AF65-F5344CB8AC3E}">
        <p14:creationId xmlns:p14="http://schemas.microsoft.com/office/powerpoint/2010/main" val="1420094301"/>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p:cNvSpPr>
            <a:spLocks noGrp="1"/>
          </p:cNvSpPr>
          <p:nvPr>
            <p:ph type="ctrTitle"/>
          </p:nvPr>
        </p:nvSpPr>
        <p:spPr>
          <a:xfrm>
            <a:off x="1123156" y="2293802"/>
            <a:ext cx="7335044" cy="1470025"/>
          </a:xfrm>
        </p:spPr>
        <p:txBody>
          <a:bodyPr>
            <a:noAutofit/>
          </a:bodyPr>
          <a:lstStyle>
            <a:lvl1pPr>
              <a:defRPr sz="3600" b="1">
                <a:solidFill>
                  <a:srgbClr val="2573BA"/>
                </a:solidFill>
                <a:latin typeface="Arial"/>
                <a:cs typeface="Arial"/>
              </a:defRPr>
            </a:lvl1pPr>
          </a:lstStyle>
          <a:p>
            <a:r>
              <a:rPr lang="en-US" noProof="0"/>
              <a:t>Click to edit Master title style</a:t>
            </a:r>
            <a:endParaRPr lang="en-US" noProof="0" dirty="0"/>
          </a:p>
        </p:txBody>
      </p:sp>
      <p:sp>
        <p:nvSpPr>
          <p:cNvPr id="5" name="Text Placeholder 16"/>
          <p:cNvSpPr>
            <a:spLocks noGrp="1"/>
          </p:cNvSpPr>
          <p:nvPr>
            <p:ph type="body" sz="quarter" idx="10"/>
          </p:nvPr>
        </p:nvSpPr>
        <p:spPr>
          <a:xfrm>
            <a:off x="1123156" y="3942744"/>
            <a:ext cx="7315200" cy="369332"/>
          </a:xfrm>
        </p:spPr>
        <p:txBody>
          <a:bodyPr wrap="square">
            <a:spAutoFit/>
          </a:bodyPr>
          <a:lstStyle>
            <a:lvl1pPr marL="0" indent="0" algn="l">
              <a:lnSpc>
                <a:spcPct val="100000"/>
              </a:lnSpc>
              <a:buNone/>
              <a:defRPr lang="en-US" sz="1800" b="1" kern="1200" baseline="0" noProof="0" dirty="0">
                <a:solidFill>
                  <a:schemeClr val="accent2"/>
                </a:solidFill>
                <a:latin typeface="+mn-lt"/>
                <a:ea typeface="+mn-ea"/>
                <a:cs typeface="+mn-cs"/>
              </a:defRPr>
            </a:lvl1pPr>
          </a:lstStyle>
          <a:p>
            <a:pPr lvl="0"/>
            <a:r>
              <a:rPr lang="en-US" noProof="0"/>
              <a:t>Click to edit Master text styles</a:t>
            </a:r>
          </a:p>
        </p:txBody>
      </p:sp>
    </p:spTree>
    <p:extLst>
      <p:ext uri="{BB962C8B-B14F-4D97-AF65-F5344CB8AC3E}">
        <p14:creationId xmlns:p14="http://schemas.microsoft.com/office/powerpoint/2010/main" val="2814268382"/>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1_1-Col: Title Only">
    <p:spTree>
      <p:nvGrpSpPr>
        <p:cNvPr id="1" name=""/>
        <p:cNvGrpSpPr/>
        <p:nvPr/>
      </p:nvGrpSpPr>
      <p:grpSpPr>
        <a:xfrm>
          <a:off x="0" y="0"/>
          <a:ext cx="0" cy="0"/>
          <a:chOff x="0" y="0"/>
          <a:chExt cx="0" cy="0"/>
        </a:xfrm>
      </p:grpSpPr>
      <p:sp>
        <p:nvSpPr>
          <p:cNvPr id="4" name="Footer Placeholder 10">
            <a:extLst>
              <a:ext uri="{FF2B5EF4-FFF2-40B4-BE49-F238E27FC236}">
                <a16:creationId xmlns="" xmlns:a16="http://schemas.microsoft.com/office/drawing/2014/main" id="{83CA7570-251D-4243-86C0-5A6B1003D419}"/>
              </a:ext>
            </a:extLst>
          </p:cNvPr>
          <p:cNvSpPr txBox="1">
            <a:spLocks/>
          </p:cNvSpPr>
          <p:nvPr userDrawn="1"/>
        </p:nvSpPr>
        <p:spPr>
          <a:xfrm>
            <a:off x="351235" y="6475414"/>
            <a:ext cx="1325165" cy="365125"/>
          </a:xfrm>
          <a:prstGeom prst="rect">
            <a:avLst/>
          </a:prstGeom>
        </p:spPr>
        <p:txBody>
          <a:bodyPr anchor="b"/>
          <a:lstStyle>
            <a:defPPr>
              <a:defRPr lang="en-US"/>
            </a:defPPr>
            <a:lvl1pPr marL="0" algn="r" defTabSz="457200" rtl="0" eaLnBrk="1" latinLnBrk="0" hangingPunct="1">
              <a:defRPr lang="en-US" sz="1000" b="0" i="0" u="none" strike="noStrike" kern="1200" baseline="30000" smtClean="0">
                <a:solidFill>
                  <a:srgbClr val="2573BA"/>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fontAlgn="auto">
              <a:spcBef>
                <a:spcPts val="0"/>
              </a:spcBef>
              <a:spcAft>
                <a:spcPts val="0"/>
              </a:spcAft>
              <a:defRPr/>
            </a:pPr>
            <a:r>
              <a:rPr sz="1000" dirty="0">
                <a:solidFill>
                  <a:schemeClr val="bg1">
                    <a:lumMod val="50000"/>
                  </a:schemeClr>
                </a:solidFill>
              </a:rPr>
              <a:t>Confidential and Proprietary</a:t>
            </a:r>
          </a:p>
        </p:txBody>
      </p:sp>
      <p:pic>
        <p:nvPicPr>
          <p:cNvPr id="5" name="Picture 7">
            <a:extLst>
              <a:ext uri="{FF2B5EF4-FFF2-40B4-BE49-F238E27FC236}">
                <a16:creationId xmlns="" xmlns:a16="http://schemas.microsoft.com/office/drawing/2014/main" id="{9A3E168F-9675-44DB-A3C5-05D9BB0EBB2C}"/>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123635" y="6311900"/>
            <a:ext cx="902494" cy="52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32499" y="768797"/>
            <a:ext cx="8335918" cy="461665"/>
          </a:xfrm>
        </p:spPr>
        <p:txBody>
          <a:bodyPr/>
          <a:lstStyle>
            <a:lvl1pPr marL="0" algn="l" defTabSz="457189" rtl="0" eaLnBrk="1" latinLnBrk="0" hangingPunct="1">
              <a:spcBef>
                <a:spcPct val="0"/>
              </a:spcBef>
              <a:buNone/>
              <a:defRPr lang="en-US" sz="2400" b="1" kern="1200" dirty="0">
                <a:solidFill>
                  <a:schemeClr val="tx1"/>
                </a:solidFill>
                <a:latin typeface="+mj-lt"/>
                <a:ea typeface="+mj-ea"/>
                <a:cs typeface="+mj-cs"/>
              </a:defRPr>
            </a:lvl1pPr>
          </a:lstStyle>
          <a:p>
            <a:r>
              <a:rPr lang="en-US"/>
              <a:t>Click to edit Master title style</a:t>
            </a:r>
            <a:endParaRPr lang="en-US" dirty="0"/>
          </a:p>
        </p:txBody>
      </p:sp>
      <p:sp>
        <p:nvSpPr>
          <p:cNvPr id="10" name="Text Placeholder 6"/>
          <p:cNvSpPr>
            <a:spLocks noGrp="1"/>
          </p:cNvSpPr>
          <p:nvPr>
            <p:ph type="body" sz="quarter" idx="19"/>
          </p:nvPr>
        </p:nvSpPr>
        <p:spPr>
          <a:xfrm>
            <a:off x="350883" y="6300619"/>
            <a:ext cx="8335918" cy="184666"/>
          </a:xfrm>
        </p:spPr>
        <p:txBody>
          <a:bodyPr anchor="b">
            <a:spAutoFit/>
          </a:bodyPr>
          <a:lstStyle>
            <a:lvl1pPr>
              <a:lnSpc>
                <a:spcPct val="100000"/>
              </a:lnSpc>
              <a:spcBef>
                <a:spcPts val="0"/>
              </a:spcBef>
              <a:defRPr lang="en-US" sz="600" kern="1200" dirty="0" smtClean="0">
                <a:solidFill>
                  <a:srgbClr val="000000"/>
                </a:solidFill>
                <a:latin typeface="Arial" panose="020B0604020202020204" pitchFamily="34" charset="0"/>
                <a:ea typeface="+mn-ea"/>
                <a:cs typeface="Arial" panose="020B0604020202020204" pitchFamily="34" charset="0"/>
              </a:defRPr>
            </a:lvl1pPr>
          </a:lstStyle>
          <a:p>
            <a:pPr lvl="0"/>
            <a:r>
              <a:rPr lang="en-US"/>
              <a:t>Click to edit Master text styles</a:t>
            </a:r>
          </a:p>
        </p:txBody>
      </p:sp>
      <p:sp>
        <p:nvSpPr>
          <p:cNvPr id="6" name="Slide Number Placeholder 2">
            <a:extLst>
              <a:ext uri="{FF2B5EF4-FFF2-40B4-BE49-F238E27FC236}">
                <a16:creationId xmlns="" xmlns:a16="http://schemas.microsoft.com/office/drawing/2014/main" id="{7BFD0E92-27B1-48FD-AD92-4B8D3B6F6A2D}"/>
              </a:ext>
            </a:extLst>
          </p:cNvPr>
          <p:cNvSpPr>
            <a:spLocks noGrp="1"/>
          </p:cNvSpPr>
          <p:nvPr>
            <p:ph type="sldNum" sz="quarter" idx="20"/>
          </p:nvPr>
        </p:nvSpPr>
        <p:spPr/>
        <p:txBody>
          <a:bodyPr/>
          <a:lstStyle>
            <a:lvl1pPr>
              <a:defRPr/>
            </a:lvl1pPr>
          </a:lstStyle>
          <a:p>
            <a:pPr>
              <a:defRPr/>
            </a:pPr>
            <a:fld id="{EDD7EF6A-7348-4113-A0EE-CF1F245200EB}" type="slidenum">
              <a:rPr lang="en-US" altLang="ru-RU"/>
              <a:pPr>
                <a:defRPr/>
              </a:pPr>
              <a:t>‹#›</a:t>
            </a:fld>
            <a:endParaRPr lang="en-US" altLang="ru-RU"/>
          </a:p>
        </p:txBody>
      </p:sp>
    </p:spTree>
    <p:extLst>
      <p:ext uri="{BB962C8B-B14F-4D97-AF65-F5344CB8AC3E}">
        <p14:creationId xmlns:p14="http://schemas.microsoft.com/office/powerpoint/2010/main" val="1358291502"/>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Bullets">
    <p:spTree>
      <p:nvGrpSpPr>
        <p:cNvPr id="1" name=""/>
        <p:cNvGrpSpPr/>
        <p:nvPr/>
      </p:nvGrpSpPr>
      <p:grpSpPr>
        <a:xfrm>
          <a:off x="0" y="0"/>
          <a:ext cx="0" cy="0"/>
          <a:chOff x="0" y="0"/>
          <a:chExt cx="0" cy="0"/>
        </a:xfrm>
      </p:grpSpPr>
      <p:sp>
        <p:nvSpPr>
          <p:cNvPr id="2" name="Title 1"/>
          <p:cNvSpPr>
            <a:spLocks noGrp="1"/>
          </p:cNvSpPr>
          <p:nvPr>
            <p:ph type="title"/>
          </p:nvPr>
        </p:nvSpPr>
        <p:spPr>
          <a:xfrm>
            <a:off x="457200" y="945189"/>
            <a:ext cx="8229600" cy="438582"/>
          </a:xfrm>
        </p:spPr>
        <p:txBody>
          <a:bodyPr/>
          <a:lstStyle/>
          <a:p>
            <a:r>
              <a:rPr lang="en-US"/>
              <a:t>Click to edit Master title style</a:t>
            </a:r>
            <a:endParaRPr lang="en-US" dirty="0"/>
          </a:p>
        </p:txBody>
      </p:sp>
      <p:sp>
        <p:nvSpPr>
          <p:cNvPr id="5" name="Content Placeholder 3"/>
          <p:cNvSpPr>
            <a:spLocks noGrp="1"/>
          </p:cNvSpPr>
          <p:nvPr>
            <p:ph sz="quarter" idx="10"/>
          </p:nvPr>
        </p:nvSpPr>
        <p:spPr>
          <a:xfrm>
            <a:off x="457200" y="1463041"/>
            <a:ext cx="8229600" cy="4612655"/>
          </a:xfrm>
          <a:prstGeom prst="rect">
            <a:avLst/>
          </a:prstGeom>
        </p:spPr>
        <p:txBody>
          <a:bodyPr/>
          <a:lstStyle>
            <a:lvl1pPr marL="457189" indent="-457189">
              <a:lnSpc>
                <a:spcPct val="110000"/>
              </a:lnSpc>
              <a:buFont typeface="Arial" panose="020B0604020202020204" pitchFamily="34" charset="0"/>
              <a:buChar char="•"/>
              <a:defRPr sz="3200"/>
            </a:lvl1pPr>
            <a:lvl2pPr marL="914378" indent="-457189">
              <a:lnSpc>
                <a:spcPct val="110000"/>
              </a:lnSpc>
              <a:buFont typeface="Courier New" panose="02070309020205020404" pitchFamily="49" charset="0"/>
              <a:buChar char="o"/>
              <a:defRPr sz="2800"/>
            </a:lvl2pPr>
            <a:lvl3pPr marL="1371566" indent="-457189">
              <a:lnSpc>
                <a:spcPct val="110000"/>
              </a:lnSpc>
              <a:buFont typeface="Wingdings" panose="05000000000000000000" pitchFamily="2" charset="2"/>
              <a:buChar char="§"/>
              <a:defRPr sz="2400"/>
            </a:lvl3pPr>
            <a:lvl4pPr marL="1828754" indent="-365751">
              <a:lnSpc>
                <a:spcPct val="110000"/>
              </a:lnSpc>
              <a:buFont typeface="Arial" panose="020B0604020202020204" pitchFamily="34" charset="0"/>
              <a:buChar char="-"/>
              <a:defRPr sz="2400"/>
            </a:lvl4pPr>
            <a:lvl5pPr marL="2285943" indent="-457189">
              <a:lnSpc>
                <a:spcPct val="110000"/>
              </a:lnSpc>
              <a:buFont typeface="Arial" panose="020B0604020202020204" pitchFamily="34" charset="0"/>
              <a:buChar char="•"/>
              <a:defRPr sz="2400"/>
            </a:lvl5pPr>
            <a:lvl6pPr marL="1828754" indent="-365751">
              <a:lnSpc>
                <a:spcPct val="140000"/>
              </a:lnSpc>
              <a:defRPr sz="2800"/>
            </a:lvl6pPr>
            <a:lvl7pPr marL="2103068" indent="-365751">
              <a:lnSpc>
                <a:spcPct val="140000"/>
              </a:lnSpc>
              <a:buFont typeface="Arial" panose="020B0604020202020204" pitchFamily="34" charset="0"/>
              <a:buChar char="•"/>
              <a:defRPr sz="2800"/>
            </a:lvl7pPr>
            <a:lvl8pPr marL="2377381">
              <a:defRPr sz="2800"/>
            </a:lvl8pPr>
            <a:lvl9pPr marL="2651694">
              <a:defRPr sz="2800"/>
            </a:lvl9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4164675440"/>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1 Column">
    <p:spTree>
      <p:nvGrpSpPr>
        <p:cNvPr id="1" name=""/>
        <p:cNvGrpSpPr/>
        <p:nvPr/>
      </p:nvGrpSpPr>
      <p:grpSpPr>
        <a:xfrm>
          <a:off x="0" y="0"/>
          <a:ext cx="0" cy="0"/>
          <a:chOff x="0" y="0"/>
          <a:chExt cx="0" cy="0"/>
        </a:xfrm>
      </p:grpSpPr>
      <p:graphicFrame>
        <p:nvGraphicFramePr>
          <p:cNvPr id="4" name="Object 1" hidden="1">
            <a:extLst>
              <a:ext uri="{FF2B5EF4-FFF2-40B4-BE49-F238E27FC236}">
                <a16:creationId xmlns="" xmlns:a16="http://schemas.microsoft.com/office/drawing/2014/main" id="{ACCEB9CA-6723-4BB2-AA00-12EDC7E9059A}"/>
              </a:ext>
            </a:extLst>
          </p:cNvPr>
          <p:cNvGraphicFramePr>
            <a:graphicFrameLocks noChangeAspect="1"/>
          </p:cNvGraphicFramePr>
          <p:nvPr userDrawn="1">
            <p:custDataLst>
              <p:tags r:id="rId2"/>
            </p:custDataLst>
          </p:nvPr>
        </p:nvGraphicFramePr>
        <p:xfrm>
          <a:off x="1192" y="1589"/>
          <a:ext cx="2381" cy="1587"/>
        </p:xfrm>
        <a:graphic>
          <a:graphicData uri="http://schemas.openxmlformats.org/presentationml/2006/ole">
            <mc:AlternateContent xmlns:mc="http://schemas.openxmlformats.org/markup-compatibility/2006">
              <mc:Choice xmlns:v="urn:schemas-microsoft-com:vml" Requires="v">
                <p:oleObj spid="_x0000_s21605" name="think-cell Slide" r:id="rId4" imgW="360" imgH="360" progId="TCLayout.ActiveDocument.1">
                  <p:embed/>
                </p:oleObj>
              </mc:Choice>
              <mc:Fallback>
                <p:oleObj name="think-cell Slide" r:id="rId4" imgW="360" imgH="360" progId="TCLayout.ActiveDocument.1">
                  <p:embed/>
                  <p:pic>
                    <p:nvPicPr>
                      <p:cNvPr id="4" name="Object 1" hidden="1">
                        <a:extLst>
                          <a:ext uri="{FF2B5EF4-FFF2-40B4-BE49-F238E27FC236}">
                            <a16:creationId xmlns="" xmlns:a16="http://schemas.microsoft.com/office/drawing/2014/main" id="{ACCEB9CA-6723-4BB2-AA00-12EDC7E9059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92" y="1589"/>
                        <a:ext cx="2381"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5" name="Picture 5">
            <a:extLst>
              <a:ext uri="{FF2B5EF4-FFF2-40B4-BE49-F238E27FC236}">
                <a16:creationId xmlns="" xmlns:a16="http://schemas.microsoft.com/office/drawing/2014/main" id="{9BE7B927-F622-47F8-98A4-B47742A055BF}"/>
              </a:ext>
            </a:extLst>
          </p:cNvPr>
          <p:cNvPicPr>
            <a:picLocks noChangeAspect="1"/>
          </p:cNvPicPr>
          <p:nvPr userDrawn="1"/>
        </p:nvPicPr>
        <p:blipFill>
          <a:blip r:embed="rId6">
            <a:extLst>
              <a:ext uri="{28A0092B-C50C-407E-A947-70E740481C1C}">
                <a14:useLocalDpi xmlns:a14="http://schemas.microsoft.com/office/drawing/2010/main" val="0"/>
              </a:ext>
            </a:extLst>
          </a:blip>
          <a:srcRect r="1674" b="95123"/>
          <a:stretch>
            <a:fillRect/>
          </a:stretch>
        </p:blipFill>
        <p:spPr bwMode="auto">
          <a:xfrm>
            <a:off x="0" y="6216651"/>
            <a:ext cx="9144000"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descr="Janssen Horizontal White-01.png">
            <a:extLst>
              <a:ext uri="{FF2B5EF4-FFF2-40B4-BE49-F238E27FC236}">
                <a16:creationId xmlns="" xmlns:a16="http://schemas.microsoft.com/office/drawing/2014/main" id="{53166503-0153-4732-8CBD-DED102EA8A4F}"/>
              </a:ext>
            </a:extLst>
          </p:cNvPr>
          <p:cNvPicPr>
            <a:picLocks noChangeAspect="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6112669" y="6226176"/>
            <a:ext cx="2482454"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4">
            <a:extLst>
              <a:ext uri="{FF2B5EF4-FFF2-40B4-BE49-F238E27FC236}">
                <a16:creationId xmlns="" xmlns:a16="http://schemas.microsoft.com/office/drawing/2014/main" id="{9135F1DA-E210-48D2-B287-A08CFB33E7A5}"/>
              </a:ext>
            </a:extLst>
          </p:cNvPr>
          <p:cNvSpPr txBox="1">
            <a:spLocks/>
          </p:cNvSpPr>
          <p:nvPr userDrawn="1"/>
        </p:nvSpPr>
        <p:spPr>
          <a:xfrm>
            <a:off x="627460" y="6338889"/>
            <a:ext cx="6535340" cy="365125"/>
          </a:xfrm>
          <a:prstGeom prst="rect">
            <a:avLst/>
          </a:prstGeom>
        </p:spPr>
        <p:txBody>
          <a:bodyPr anchor="ctr"/>
          <a:lstStyle>
            <a:defPPr>
              <a:defRPr lang="en-US"/>
            </a:defPPr>
            <a:lvl1pPr algn="r" rtl="0" eaLnBrk="0" fontAlgn="base" hangingPunct="0">
              <a:spcBef>
                <a:spcPct val="0"/>
              </a:spcBef>
              <a:spcAft>
                <a:spcPct val="0"/>
              </a:spcAft>
              <a:defRPr sz="900" kern="1200">
                <a:solidFill>
                  <a:schemeClr val="bg2"/>
                </a:solidFill>
                <a:latin typeface="Verdana"/>
                <a:ea typeface="+mn-ea"/>
                <a:cs typeface="Verdana"/>
              </a:defRPr>
            </a:lvl1pPr>
            <a:lvl2pPr marL="455349" indent="1588" algn="l" rtl="0" eaLnBrk="0" fontAlgn="base" hangingPunct="0">
              <a:spcBef>
                <a:spcPct val="0"/>
              </a:spcBef>
              <a:spcAft>
                <a:spcPct val="0"/>
              </a:spcAft>
              <a:defRPr sz="2400" kern="1200">
                <a:solidFill>
                  <a:schemeClr val="tx1"/>
                </a:solidFill>
                <a:latin typeface="Verdana" pitchFamily="34" charset="0"/>
                <a:ea typeface="+mn-ea"/>
                <a:cs typeface="+mn-cs"/>
              </a:defRPr>
            </a:lvl2pPr>
            <a:lvl3pPr marL="912284" indent="1588" algn="l" rtl="0" eaLnBrk="0" fontAlgn="base" hangingPunct="0">
              <a:spcBef>
                <a:spcPct val="0"/>
              </a:spcBef>
              <a:spcAft>
                <a:spcPct val="0"/>
              </a:spcAft>
              <a:defRPr sz="2400" kern="1200">
                <a:solidFill>
                  <a:schemeClr val="tx1"/>
                </a:solidFill>
                <a:latin typeface="Verdana" pitchFamily="34" charset="0"/>
                <a:ea typeface="+mn-ea"/>
                <a:cs typeface="+mn-cs"/>
              </a:defRPr>
            </a:lvl3pPr>
            <a:lvl4pPr marL="1369219" indent="1588" algn="l" rtl="0" eaLnBrk="0" fontAlgn="base" hangingPunct="0">
              <a:spcBef>
                <a:spcPct val="0"/>
              </a:spcBef>
              <a:spcAft>
                <a:spcPct val="0"/>
              </a:spcAft>
              <a:defRPr sz="2400" kern="1200">
                <a:solidFill>
                  <a:schemeClr val="tx1"/>
                </a:solidFill>
                <a:latin typeface="Verdana" pitchFamily="34" charset="0"/>
                <a:ea typeface="+mn-ea"/>
                <a:cs typeface="+mn-cs"/>
              </a:defRPr>
            </a:lvl4pPr>
            <a:lvl5pPr marL="1826155" indent="1588" algn="l" rtl="0" eaLnBrk="0" fontAlgn="base" hangingPunct="0">
              <a:spcBef>
                <a:spcPct val="0"/>
              </a:spcBef>
              <a:spcAft>
                <a:spcPct val="0"/>
              </a:spcAft>
              <a:defRPr sz="2400" kern="1200">
                <a:solidFill>
                  <a:schemeClr val="tx1"/>
                </a:solidFill>
                <a:latin typeface="Verdana" pitchFamily="34" charset="0"/>
                <a:ea typeface="+mn-ea"/>
                <a:cs typeface="+mn-cs"/>
              </a:defRPr>
            </a:lvl5pPr>
            <a:lvl6pPr marL="2284674" algn="l" defTabSz="913870" rtl="0" eaLnBrk="1" latinLnBrk="0" hangingPunct="1">
              <a:defRPr sz="2400" kern="1200">
                <a:solidFill>
                  <a:schemeClr val="tx1"/>
                </a:solidFill>
                <a:latin typeface="Verdana" pitchFamily="34" charset="0"/>
                <a:ea typeface="+mn-ea"/>
                <a:cs typeface="+mn-cs"/>
              </a:defRPr>
            </a:lvl6pPr>
            <a:lvl7pPr marL="2741610" algn="l" defTabSz="913870" rtl="0" eaLnBrk="1" latinLnBrk="0" hangingPunct="1">
              <a:defRPr sz="2400" kern="1200">
                <a:solidFill>
                  <a:schemeClr val="tx1"/>
                </a:solidFill>
                <a:latin typeface="Verdana" pitchFamily="34" charset="0"/>
                <a:ea typeface="+mn-ea"/>
                <a:cs typeface="+mn-cs"/>
              </a:defRPr>
            </a:lvl7pPr>
            <a:lvl8pPr marL="3198545" algn="l" defTabSz="913870" rtl="0" eaLnBrk="1" latinLnBrk="0" hangingPunct="1">
              <a:defRPr sz="2400" kern="1200">
                <a:solidFill>
                  <a:schemeClr val="tx1"/>
                </a:solidFill>
                <a:latin typeface="Verdana" pitchFamily="34" charset="0"/>
                <a:ea typeface="+mn-ea"/>
                <a:cs typeface="+mn-cs"/>
              </a:defRPr>
            </a:lvl8pPr>
            <a:lvl9pPr marL="3655481" algn="l" defTabSz="913870" rtl="0" eaLnBrk="1" latinLnBrk="0" hangingPunct="1">
              <a:defRPr sz="2400" kern="1200">
                <a:solidFill>
                  <a:schemeClr val="tx1"/>
                </a:solidFill>
                <a:latin typeface="Verdana" pitchFamily="34" charset="0"/>
                <a:ea typeface="+mn-ea"/>
                <a:cs typeface="+mn-cs"/>
              </a:defRPr>
            </a:lvl9pPr>
          </a:lstStyle>
          <a:p>
            <a:pPr algn="ctr">
              <a:defRPr/>
            </a:pPr>
            <a:r>
              <a:rPr lang="en-US" sz="825" dirty="0">
                <a:solidFill>
                  <a:schemeClr val="bg1"/>
                </a:solidFill>
              </a:rPr>
              <a:t>Janssen &amp; Biogen Meeting / Moscow, </a:t>
            </a:r>
            <a:r>
              <a:rPr lang="ru-RU" sz="825" dirty="0">
                <a:solidFill>
                  <a:schemeClr val="bg1"/>
                </a:solidFill>
              </a:rPr>
              <a:t>26-27.06.2018</a:t>
            </a:r>
            <a:endParaRPr lang="en-US" sz="825" dirty="0">
              <a:solidFill>
                <a:schemeClr val="bg1"/>
              </a:solidFill>
            </a:endParaRPr>
          </a:p>
          <a:p>
            <a:pPr algn="ctr">
              <a:defRPr/>
            </a:pPr>
            <a:r>
              <a:rPr lang="en-US" sz="825" dirty="0">
                <a:solidFill>
                  <a:schemeClr val="bg1"/>
                </a:solidFill>
              </a:rPr>
              <a:t>CONFIDENTIAL, not for further distribution </a:t>
            </a:r>
            <a:endParaRPr lang="en-US" sz="825" dirty="0">
              <a:solidFill>
                <a:srgbClr val="FFFFFF"/>
              </a:solidFill>
            </a:endParaRPr>
          </a:p>
        </p:txBody>
      </p:sp>
      <p:sp>
        <p:nvSpPr>
          <p:cNvPr id="8" name="Rectangle 9">
            <a:extLst>
              <a:ext uri="{FF2B5EF4-FFF2-40B4-BE49-F238E27FC236}">
                <a16:creationId xmlns="" xmlns:a16="http://schemas.microsoft.com/office/drawing/2014/main" id="{787A8709-A0CA-4A63-91EC-0D54A6185800}"/>
              </a:ext>
            </a:extLst>
          </p:cNvPr>
          <p:cNvSpPr>
            <a:spLocks noChangeArrowheads="1"/>
          </p:cNvSpPr>
          <p:nvPr userDrawn="1"/>
        </p:nvSpPr>
        <p:spPr bwMode="auto">
          <a:xfrm>
            <a:off x="8605838" y="6432550"/>
            <a:ext cx="285656" cy="196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defRPr/>
            </a:pPr>
            <a:fld id="{4625639D-1B40-4227-AF66-4B873300100A}" type="slidenum">
              <a:rPr lang="en-US" altLang="ru-RU" sz="675" smtClean="0">
                <a:solidFill>
                  <a:srgbClr val="FFFFFF"/>
                </a:solidFill>
                <a:latin typeface="Calibri" panose="020F0502020204030204" pitchFamily="34" charset="0"/>
              </a:rPr>
              <a:pPr eaLnBrk="1" hangingPunct="1">
                <a:defRPr/>
              </a:pPr>
              <a:t>‹#›</a:t>
            </a:fld>
            <a:endParaRPr lang="ru-RU" altLang="ru-RU" sz="675">
              <a:latin typeface="Calibri" panose="020F0502020204030204" pitchFamily="34" charset="0"/>
            </a:endParaRPr>
          </a:p>
        </p:txBody>
      </p:sp>
      <p:sp>
        <p:nvSpPr>
          <p:cNvPr id="13" name="Title 12"/>
          <p:cNvSpPr>
            <a:spLocks noGrp="1"/>
          </p:cNvSpPr>
          <p:nvPr>
            <p:ph type="title"/>
          </p:nvPr>
        </p:nvSpPr>
        <p:spPr/>
        <p:txBody>
          <a:bodyPr/>
          <a:lstStyle/>
          <a:p>
            <a:r>
              <a:rPr lang="en-US"/>
              <a:t>Click to edit Master title style</a:t>
            </a:r>
          </a:p>
        </p:txBody>
      </p:sp>
      <p:sp>
        <p:nvSpPr>
          <p:cNvPr id="14" name="Text Placeholder 2"/>
          <p:cNvSpPr>
            <a:spLocks noGrp="1"/>
          </p:cNvSpPr>
          <p:nvPr>
            <p:ph idx="1"/>
          </p:nvPr>
        </p:nvSpPr>
        <p:spPr>
          <a:xfrm>
            <a:off x="464770" y="1229456"/>
            <a:ext cx="8242857" cy="4525963"/>
          </a:xfrm>
          <a:prstGeom prst="rect">
            <a:avLst/>
          </a:prstGeom>
        </p:spPr>
        <p:txBody>
          <a:bodyPr rtlCol="0">
            <a:normAutofit/>
          </a:bodyPr>
          <a:lstStyle>
            <a:lvl1pPr marL="0" indent="0">
              <a:buNone/>
              <a:defRPr/>
            </a:lvl1pPr>
            <a:lvl2pPr marL="342900" indent="0">
              <a:buNone/>
              <a:defRPr/>
            </a:lvl2pPr>
            <a:lvl3pPr marL="685800" indent="0">
              <a:buNone/>
              <a:defRPr/>
            </a:lvl3pPr>
            <a:lvl4pPr marL="1028700" indent="0">
              <a:buNone/>
              <a:defRPr/>
            </a:lvl4pPr>
          </a:lstStyle>
          <a:p>
            <a:pPr lvl="0"/>
            <a:r>
              <a:rPr lang="en-US"/>
              <a:t>Click to edit Master text styles</a:t>
            </a:r>
          </a:p>
        </p:txBody>
      </p:sp>
      <p:sp>
        <p:nvSpPr>
          <p:cNvPr id="9" name="Slide Number Placeholder 4">
            <a:extLst>
              <a:ext uri="{FF2B5EF4-FFF2-40B4-BE49-F238E27FC236}">
                <a16:creationId xmlns="" xmlns:a16="http://schemas.microsoft.com/office/drawing/2014/main" id="{E3C662CA-D3FB-4F31-9D57-6F8F6994A376}"/>
              </a:ext>
            </a:extLst>
          </p:cNvPr>
          <p:cNvSpPr>
            <a:spLocks noGrp="1"/>
          </p:cNvSpPr>
          <p:nvPr>
            <p:ph type="sldNum" sz="quarter" idx="10"/>
          </p:nvPr>
        </p:nvSpPr>
        <p:spPr>
          <a:xfrm>
            <a:off x="8548688" y="6365876"/>
            <a:ext cx="451247"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675">
                <a:solidFill>
                  <a:srgbClr val="FFFFFF"/>
                </a:solidFill>
                <a:latin typeface="Verdana" panose="020B0604030504040204" pitchFamily="34" charset="0"/>
                <a:ea typeface="Verdana" panose="020B0604030504040204" pitchFamily="34" charset="0"/>
                <a:cs typeface="Verdana" panose="020B0604030504040204" pitchFamily="34" charset="0"/>
              </a:defRPr>
            </a:lvl1pPr>
          </a:lstStyle>
          <a:p>
            <a:pPr>
              <a:defRPr/>
            </a:pPr>
            <a:fld id="{13D386C2-44CA-4899-B5F3-F3948857A7C2}" type="slidenum">
              <a:rPr lang="en-US" altLang="ru-RU"/>
              <a:pPr>
                <a:defRPr/>
              </a:pPr>
              <a:t>‹#›</a:t>
            </a:fld>
            <a:endParaRPr lang="en-US" altLang="ru-RU"/>
          </a:p>
        </p:txBody>
      </p:sp>
    </p:spTree>
    <p:extLst>
      <p:ext uri="{BB962C8B-B14F-4D97-AF65-F5344CB8AC3E}">
        <p14:creationId xmlns:p14="http://schemas.microsoft.com/office/powerpoint/2010/main" val="5848579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cSld name="5_Title slide blue">
    <p:spTree>
      <p:nvGrpSpPr>
        <p:cNvPr id="1" name=""/>
        <p:cNvGrpSpPr/>
        <p:nvPr/>
      </p:nvGrpSpPr>
      <p:grpSpPr>
        <a:xfrm>
          <a:off x="0" y="0"/>
          <a:ext cx="0" cy="0"/>
          <a:chOff x="0" y="0"/>
          <a:chExt cx="0" cy="0"/>
        </a:xfrm>
      </p:grpSpPr>
      <p:graphicFrame>
        <p:nvGraphicFramePr>
          <p:cNvPr id="2" name="Object 1" hidden="1">
            <a:extLst>
              <a:ext uri="{FF2B5EF4-FFF2-40B4-BE49-F238E27FC236}">
                <a16:creationId xmlns="" xmlns:a16="http://schemas.microsoft.com/office/drawing/2014/main" id="{BA77CF31-642A-4B2C-AAB8-5B60AD8ACCE8}"/>
              </a:ext>
            </a:extLst>
          </p:cNvPr>
          <p:cNvGraphicFramePr>
            <a:graphicFrameLocks noChangeAspect="1"/>
          </p:cNvGraphicFramePr>
          <p:nvPr>
            <p:custDataLst>
              <p:tags r:id="rId2"/>
            </p:custDataLst>
          </p:nvPr>
        </p:nvGraphicFramePr>
        <p:xfrm>
          <a:off x="1589" y="1590"/>
          <a:ext cx="1587" cy="1587"/>
        </p:xfrm>
        <a:graphic>
          <a:graphicData uri="http://schemas.openxmlformats.org/presentationml/2006/ole">
            <mc:AlternateContent xmlns:mc="http://schemas.openxmlformats.org/markup-compatibility/2006">
              <mc:Choice xmlns:v="urn:schemas-microsoft-com:vml" Requires="v">
                <p:oleObj spid="_x0000_s5221" name="think-cell Slide" r:id="rId4" imgW="270" imgH="270" progId="TCLayout.ActiveDocument.1">
                  <p:embed/>
                </p:oleObj>
              </mc:Choice>
              <mc:Fallback>
                <p:oleObj name="think-cell Slide" r:id="rId4" imgW="270" imgH="270" progId="TCLayout.ActiveDocument.1">
                  <p:embed/>
                  <p:pic>
                    <p:nvPicPr>
                      <p:cNvPr id="2" name="Object 1" hidden="1">
                        <a:extLst>
                          <a:ext uri="{FF2B5EF4-FFF2-40B4-BE49-F238E27FC236}">
                            <a16:creationId xmlns="" xmlns:a16="http://schemas.microsoft.com/office/drawing/2014/main" id="{BA77CF31-642A-4B2C-AAB8-5B60AD8ACCE8}"/>
                          </a:ext>
                        </a:extLst>
                      </p:cNvPr>
                      <p:cNvPicPr/>
                      <p:nvPr/>
                    </p:nvPicPr>
                    <p:blipFill>
                      <a:blip r:embed="rId5"/>
                      <a:stretch>
                        <a:fillRect/>
                      </a:stretch>
                    </p:blipFill>
                    <p:spPr>
                      <a:xfrm>
                        <a:off x="1589" y="1590"/>
                        <a:ext cx="1587" cy="1587"/>
                      </a:xfrm>
                      <a:prstGeom prst="rect">
                        <a:avLst/>
                      </a:prstGeom>
                    </p:spPr>
                  </p:pic>
                </p:oleObj>
              </mc:Fallback>
            </mc:AlternateContent>
          </a:graphicData>
        </a:graphic>
      </p:graphicFrame>
      <p:sp>
        <p:nvSpPr>
          <p:cNvPr id="16" name="Rectangle 15"/>
          <p:cNvSpPr/>
          <p:nvPr/>
        </p:nvSpPr>
        <p:spPr>
          <a:xfrm>
            <a:off x="2657406" y="6665376"/>
            <a:ext cx="3831563" cy="69250"/>
          </a:xfrm>
          <a:prstGeom prst="rect">
            <a:avLst/>
          </a:prstGeom>
        </p:spPr>
        <p:txBody>
          <a:bodyPr wrap="none" lIns="0" tIns="0" rIns="0" bIns="0">
            <a:spAutoFit/>
          </a:bodyPr>
          <a:lstStyle/>
          <a:p>
            <a:pPr marL="0" algn="ctr" defTabSz="685800" rtl="0" eaLnBrk="1" latinLnBrk="0" hangingPunct="1"/>
            <a:r>
              <a:rPr lang="en-US" sz="450" b="1" kern="1200" spc="38" baseline="0" dirty="0">
                <a:solidFill>
                  <a:srgbClr val="FFFFFF"/>
                </a:solidFill>
                <a:latin typeface="Arial" panose="020B0604020202020204" pitchFamily="34" charset="0"/>
                <a:ea typeface="+mn-ea"/>
                <a:cs typeface="Arial" panose="020B0604020202020204" pitchFamily="34" charset="0"/>
              </a:rPr>
              <a:t>CONFIDENTIAL    |    FOR TRAINING AND INTERNAL USE ONLY    |    NOT TO BE DISSEMINATED, COPIED OR MODIFIED</a:t>
            </a:r>
          </a:p>
        </p:txBody>
      </p:sp>
      <p:sp>
        <p:nvSpPr>
          <p:cNvPr id="18" name="Rectangle 17"/>
          <p:cNvSpPr/>
          <p:nvPr/>
        </p:nvSpPr>
        <p:spPr>
          <a:xfrm>
            <a:off x="114994" y="6637785"/>
            <a:ext cx="94578" cy="92333"/>
          </a:xfrm>
          <a:prstGeom prst="rect">
            <a:avLst/>
          </a:prstGeom>
        </p:spPr>
        <p:txBody>
          <a:bodyPr wrap="none" lIns="0" tIns="0" rIns="0" bIns="0">
            <a:spAutoFit/>
          </a:bodyPr>
          <a:lstStyle/>
          <a:p>
            <a:pPr algn="l"/>
            <a:fld id="{EA408BD5-8DEB-43BE-8CB1-68FC54E04E75}" type="slidenum">
              <a:rPr lang="en-US" sz="600" smtClean="0">
                <a:solidFill>
                  <a:srgbClr val="FFFFFF"/>
                </a:solidFill>
                <a:latin typeface="Arial" panose="020B0604020202020204" pitchFamily="34" charset="0"/>
                <a:cs typeface="Arial" panose="020B0604020202020204" pitchFamily="34" charset="0"/>
              </a:rPr>
              <a:pPr algn="l"/>
              <a:t>‹#›</a:t>
            </a:fld>
            <a:endParaRPr lang="en-US" sz="600" dirty="0">
              <a:solidFill>
                <a:srgbClr val="FFFFFF"/>
              </a:solidFill>
              <a:latin typeface="Arial" panose="020B0604020202020204" pitchFamily="34" charset="0"/>
              <a:cs typeface="Arial" panose="020B0604020202020204" pitchFamily="34" charset="0"/>
            </a:endParaRPr>
          </a:p>
        </p:txBody>
      </p:sp>
      <p:sp>
        <p:nvSpPr>
          <p:cNvPr id="19" name="TextBox 18"/>
          <p:cNvSpPr txBox="1"/>
          <p:nvPr/>
        </p:nvSpPr>
        <p:spPr>
          <a:xfrm>
            <a:off x="463424" y="6636735"/>
            <a:ext cx="1021314" cy="92333"/>
          </a:xfrm>
          <a:prstGeom prst="rect">
            <a:avLst/>
          </a:prstGeom>
          <a:noFill/>
        </p:spPr>
        <p:txBody>
          <a:bodyPr wrap="square" lIns="0" tIns="0" rIns="0" bIns="0" rtlCol="0">
            <a:spAutoFit/>
          </a:bodyPr>
          <a:lstStyle/>
          <a:p>
            <a:pPr marL="0" algn="l" defTabSz="685800" rtl="0" eaLnBrk="1" latinLnBrk="0" hangingPunct="1"/>
            <a:fld id="{EE1AF1B4-FAFD-45C6-B2D5-C3CADA5E585F}" type="datetime1">
              <a:rPr lang="en-US" sz="600" kern="1200" smtClean="0">
                <a:solidFill>
                  <a:srgbClr val="FFFFFF"/>
                </a:solidFill>
                <a:latin typeface="Arial" panose="020B0604020202020204" pitchFamily="34" charset="0"/>
                <a:ea typeface="+mn-ea"/>
                <a:cs typeface="Arial" panose="020B0604020202020204" pitchFamily="34" charset="0"/>
              </a:rPr>
              <a:pPr marL="0" algn="l" defTabSz="685800" rtl="0" eaLnBrk="1" latinLnBrk="0" hangingPunct="1"/>
              <a:t>5/19/2020</a:t>
            </a:fld>
            <a:endParaRPr lang="en-GB" sz="600" kern="1200" dirty="0">
              <a:solidFill>
                <a:srgbClr val="FFFFFF"/>
              </a:solidFill>
              <a:latin typeface="Arial" panose="020B0604020202020204" pitchFamily="34" charset="0"/>
              <a:ea typeface="+mn-ea"/>
              <a:cs typeface="Arial" panose="020B0604020202020204" pitchFamily="34" charset="0"/>
            </a:endParaRPr>
          </a:p>
        </p:txBody>
      </p:sp>
      <p:pic>
        <p:nvPicPr>
          <p:cNvPr id="8" name="Picture 7">
            <a:extLst>
              <a:ext uri="{FF2B5EF4-FFF2-40B4-BE49-F238E27FC236}">
                <a16:creationId xmlns="" xmlns:a16="http://schemas.microsoft.com/office/drawing/2014/main" id="{59E5519E-CCC6-4505-B47F-5BE9F3DC605D}"/>
              </a:ext>
            </a:extLst>
          </p:cNvPr>
          <p:cNvPicPr>
            <a:picLocks noChangeAspect="1"/>
          </p:cNvPicPr>
          <p:nvPr/>
        </p:nvPicPr>
        <p:blipFill>
          <a:blip r:embed="rId6"/>
          <a:stretch>
            <a:fillRect/>
          </a:stretch>
        </p:blipFill>
        <p:spPr>
          <a:xfrm>
            <a:off x="0" y="2"/>
            <a:ext cx="1518814" cy="1292251"/>
          </a:xfrm>
          <a:prstGeom prst="rect">
            <a:avLst/>
          </a:prstGeom>
        </p:spPr>
      </p:pic>
      <p:grpSp>
        <p:nvGrpSpPr>
          <p:cNvPr id="7" name="Group 6">
            <a:extLst>
              <a:ext uri="{FF2B5EF4-FFF2-40B4-BE49-F238E27FC236}">
                <a16:creationId xmlns="" xmlns:a16="http://schemas.microsoft.com/office/drawing/2014/main" id="{F51C92AC-AC3C-498B-91F3-D2C984B73E80}"/>
              </a:ext>
            </a:extLst>
          </p:cNvPr>
          <p:cNvGrpSpPr/>
          <p:nvPr/>
        </p:nvGrpSpPr>
        <p:grpSpPr>
          <a:xfrm>
            <a:off x="6795024" y="3672713"/>
            <a:ext cx="2120539" cy="2932126"/>
            <a:chOff x="6795023" y="3672713"/>
            <a:chExt cx="2120539" cy="2932126"/>
          </a:xfrm>
        </p:grpSpPr>
        <p:cxnSp>
          <p:nvCxnSpPr>
            <p:cNvPr id="11" name="Straight Connector 10">
              <a:extLst>
                <a:ext uri="{FF2B5EF4-FFF2-40B4-BE49-F238E27FC236}">
                  <a16:creationId xmlns="" xmlns:a16="http://schemas.microsoft.com/office/drawing/2014/main" id="{D71D5D6A-14ED-4D37-8265-C7F9814C4FD8}"/>
                </a:ext>
              </a:extLst>
            </p:cNvPr>
            <p:cNvCxnSpPr>
              <a:cxnSpLocks/>
            </p:cNvCxnSpPr>
            <p:nvPr userDrawn="1"/>
          </p:nvCxnSpPr>
          <p:spPr>
            <a:xfrm>
              <a:off x="8894618" y="3672713"/>
              <a:ext cx="0" cy="2932126"/>
            </a:xfrm>
            <a:prstGeom prst="line">
              <a:avLst/>
            </a:prstGeom>
            <a:ln w="34925">
              <a:solidFill>
                <a:srgbClr val="26AA33"/>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 xmlns:a16="http://schemas.microsoft.com/office/drawing/2014/main" id="{D83F917F-00C2-4EFD-B396-2B04F8F01ED2}"/>
                </a:ext>
              </a:extLst>
            </p:cNvPr>
            <p:cNvCxnSpPr/>
            <p:nvPr userDrawn="1"/>
          </p:nvCxnSpPr>
          <p:spPr>
            <a:xfrm>
              <a:off x="6899562" y="6597283"/>
              <a:ext cx="2016000" cy="0"/>
            </a:xfrm>
            <a:prstGeom prst="line">
              <a:avLst/>
            </a:prstGeom>
            <a:ln w="34925">
              <a:solidFill>
                <a:srgbClr val="26AA33"/>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 xmlns:a16="http://schemas.microsoft.com/office/drawing/2014/main" id="{44D389FB-F2C0-4C97-B4CC-0956D2722526}"/>
                </a:ext>
              </a:extLst>
            </p:cNvPr>
            <p:cNvCxnSpPr/>
            <p:nvPr userDrawn="1"/>
          </p:nvCxnSpPr>
          <p:spPr>
            <a:xfrm>
              <a:off x="6795023" y="6500301"/>
              <a:ext cx="2016000" cy="0"/>
            </a:xfrm>
            <a:prstGeom prst="line">
              <a:avLst/>
            </a:prstGeom>
            <a:ln w="34925">
              <a:solidFill>
                <a:srgbClr val="D4F22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 xmlns:a16="http://schemas.microsoft.com/office/drawing/2014/main" id="{7F53732E-7191-44A1-BF23-9E9E54B87B33}"/>
                </a:ext>
              </a:extLst>
            </p:cNvPr>
            <p:cNvCxnSpPr>
              <a:cxnSpLocks/>
            </p:cNvCxnSpPr>
            <p:nvPr userDrawn="1"/>
          </p:nvCxnSpPr>
          <p:spPr>
            <a:xfrm>
              <a:off x="8804725" y="4262162"/>
              <a:ext cx="0" cy="2246955"/>
            </a:xfrm>
            <a:prstGeom prst="line">
              <a:avLst/>
            </a:prstGeom>
            <a:ln w="34925">
              <a:solidFill>
                <a:srgbClr val="D4F222"/>
              </a:solidFill>
            </a:ln>
          </p:spPr>
          <p:style>
            <a:lnRef idx="1">
              <a:schemeClr val="accent1"/>
            </a:lnRef>
            <a:fillRef idx="0">
              <a:schemeClr val="accent1"/>
            </a:fillRef>
            <a:effectRef idx="0">
              <a:schemeClr val="accent1"/>
            </a:effectRef>
            <a:fontRef idx="minor">
              <a:schemeClr val="tx1"/>
            </a:fontRef>
          </p:style>
        </p:cxnSp>
      </p:grpSp>
      <p:sp>
        <p:nvSpPr>
          <p:cNvPr id="15" name="Footer Placeholder 4">
            <a:extLst>
              <a:ext uri="{FF2B5EF4-FFF2-40B4-BE49-F238E27FC236}">
                <a16:creationId xmlns="" xmlns:a16="http://schemas.microsoft.com/office/drawing/2014/main" id="{2E507108-53B9-48C1-9F7A-31733A85C512}"/>
              </a:ext>
            </a:extLst>
          </p:cNvPr>
          <p:cNvSpPr>
            <a:spLocks noGrp="1"/>
          </p:cNvSpPr>
          <p:nvPr>
            <p:ph type="ftr" sz="quarter" idx="11"/>
          </p:nvPr>
        </p:nvSpPr>
        <p:spPr>
          <a:xfrm rot="16200000">
            <a:off x="8043758" y="5392631"/>
            <a:ext cx="1943547" cy="256940"/>
          </a:xfrm>
          <a:prstGeom prst="rect">
            <a:avLst/>
          </a:prstGeom>
        </p:spPr>
        <p:txBody>
          <a:bodyPr/>
          <a:lstStyle>
            <a:lvl1pPr algn="l">
              <a:defRPr/>
            </a:lvl1pPr>
          </a:lstStyle>
          <a:p>
            <a:endParaRPr lang="ru-RU"/>
          </a:p>
        </p:txBody>
      </p:sp>
      <p:sp>
        <p:nvSpPr>
          <p:cNvPr id="17" name="Slide Number Placeholder 5">
            <a:extLst>
              <a:ext uri="{FF2B5EF4-FFF2-40B4-BE49-F238E27FC236}">
                <a16:creationId xmlns="" xmlns:a16="http://schemas.microsoft.com/office/drawing/2014/main" id="{0BF43B1F-D4B0-490F-A316-6784FD8C544D}"/>
              </a:ext>
            </a:extLst>
          </p:cNvPr>
          <p:cNvSpPr>
            <a:spLocks noGrp="1"/>
          </p:cNvSpPr>
          <p:nvPr>
            <p:ph type="sldNum" sz="quarter" idx="12"/>
          </p:nvPr>
        </p:nvSpPr>
        <p:spPr>
          <a:xfrm>
            <a:off x="7086600" y="6492877"/>
            <a:ext cx="2057400" cy="365125"/>
          </a:xfrm>
          <a:prstGeom prst="rect">
            <a:avLst/>
          </a:prstGeom>
        </p:spPr>
        <p:txBody>
          <a:bodyPr/>
          <a:lstStyle>
            <a:lvl1pPr>
              <a:defRPr>
                <a:solidFill>
                  <a:schemeClr val="bg2">
                    <a:lumMod val="50000"/>
                  </a:schemeClr>
                </a:solidFill>
              </a:defRPr>
            </a:lvl1pPr>
          </a:lstStyle>
          <a:p>
            <a:fld id="{A1D6A628-929B-464A-B969-45749B3C946B}" type="slidenum">
              <a:rPr lang="ru-RU" smtClean="0"/>
              <a:t>‹#›</a:t>
            </a:fld>
            <a:endParaRPr lang="ru-RU"/>
          </a:p>
        </p:txBody>
      </p:sp>
    </p:spTree>
    <p:extLst>
      <p:ext uri="{BB962C8B-B14F-4D97-AF65-F5344CB8AC3E}">
        <p14:creationId xmlns:p14="http://schemas.microsoft.com/office/powerpoint/2010/main" val="3328687578"/>
      </p:ext>
    </p:extLst>
  </p:cSld>
  <p:clrMapOvr>
    <a:masterClrMapping/>
  </p:clrMapOvr>
  <mc:AlternateContent xmlns:mc="http://schemas.openxmlformats.org/markup-compatibility/2006" xmlns:p14="http://schemas.microsoft.com/office/powerpoint/2010/main">
    <mc:Choice Requires="p14">
      <p:transition spd="slow" p14:dur="1500">
        <p:split/>
      </p:transition>
    </mc:Choice>
    <mc:Fallback xmlns="">
      <p:transition spd="slow">
        <p:split/>
      </p:transition>
    </mc:Fallback>
  </mc:AlternateContent>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Title slide - vertical a">
    <p:spTree>
      <p:nvGrpSpPr>
        <p:cNvPr id="1" name=""/>
        <p:cNvGrpSpPr/>
        <p:nvPr/>
      </p:nvGrpSpPr>
      <p:grpSpPr>
        <a:xfrm>
          <a:off x="0" y="0"/>
          <a:ext cx="0" cy="0"/>
          <a:chOff x="0" y="0"/>
          <a:chExt cx="0" cy="0"/>
        </a:xfrm>
      </p:grpSpPr>
      <p:sp>
        <p:nvSpPr>
          <p:cNvPr id="16" name="Title 15"/>
          <p:cNvSpPr>
            <a:spLocks noGrp="1"/>
          </p:cNvSpPr>
          <p:nvPr>
            <p:ph type="title"/>
          </p:nvPr>
        </p:nvSpPr>
        <p:spPr>
          <a:xfrm>
            <a:off x="2794770" y="2131239"/>
            <a:ext cx="5701530" cy="1143000"/>
          </a:xfrm>
          <a:prstGeom prst="rect">
            <a:avLst/>
          </a:prstGeom>
        </p:spPr>
        <p:txBody>
          <a:bodyPr/>
          <a:lstStyle/>
          <a:p>
            <a:r>
              <a:rPr lang="en-US"/>
              <a:t>Click to edit Master title style</a:t>
            </a:r>
            <a:endParaRPr lang="en-US" dirty="0"/>
          </a:p>
        </p:txBody>
      </p:sp>
      <p:sp>
        <p:nvSpPr>
          <p:cNvPr id="20" name="Text Placeholder 19"/>
          <p:cNvSpPr>
            <a:spLocks noGrp="1"/>
          </p:cNvSpPr>
          <p:nvPr>
            <p:ph type="body" sz="quarter" idx="11"/>
          </p:nvPr>
        </p:nvSpPr>
        <p:spPr>
          <a:xfrm>
            <a:off x="2825750" y="4224339"/>
            <a:ext cx="5594350" cy="596900"/>
          </a:xfrm>
          <a:prstGeom prst="rect">
            <a:avLst/>
          </a:prstGeom>
        </p:spPr>
        <p:txBody>
          <a:bodyPr>
            <a:normAutofit/>
          </a:bodyPr>
          <a:lstStyle>
            <a:lvl1pPr>
              <a:defRPr sz="975" b="0" i="0" baseline="0"/>
            </a:lvl1pPr>
          </a:lstStyle>
          <a:p>
            <a:pPr lvl="0"/>
            <a:r>
              <a:rPr lang="en-US"/>
              <a:t>Click to edit Master text styles</a:t>
            </a:r>
          </a:p>
        </p:txBody>
      </p:sp>
      <p:sp>
        <p:nvSpPr>
          <p:cNvPr id="11" name="Text Placeholder 8"/>
          <p:cNvSpPr>
            <a:spLocks noGrp="1"/>
          </p:cNvSpPr>
          <p:nvPr>
            <p:ph type="body" sz="quarter" idx="10"/>
          </p:nvPr>
        </p:nvSpPr>
        <p:spPr>
          <a:xfrm>
            <a:off x="2845189" y="3677726"/>
            <a:ext cx="4159250" cy="390739"/>
          </a:xfrm>
          <a:prstGeom prst="rect">
            <a:avLst/>
          </a:prstGeom>
        </p:spPr>
        <p:txBody>
          <a:bodyPr/>
          <a:lstStyle/>
          <a:p>
            <a:pPr lvl="0"/>
            <a:r>
              <a:rPr lang="en-US"/>
              <a:t>Click to edit Master text styles</a:t>
            </a:r>
          </a:p>
        </p:txBody>
      </p:sp>
    </p:spTree>
    <p:extLst>
      <p:ext uri="{BB962C8B-B14F-4D97-AF65-F5344CB8AC3E}">
        <p14:creationId xmlns:p14="http://schemas.microsoft.com/office/powerpoint/2010/main" val="1454129231"/>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aphicFrame>
        <p:nvGraphicFramePr>
          <p:cNvPr id="4" name="Object 4" hidden="1">
            <a:extLst>
              <a:ext uri="{FF2B5EF4-FFF2-40B4-BE49-F238E27FC236}">
                <a16:creationId xmlns="" xmlns:a16="http://schemas.microsoft.com/office/drawing/2014/main" id="{304B90B5-405B-46A9-AD2E-20214DF34A90}"/>
              </a:ext>
            </a:extLst>
          </p:cNvPr>
          <p:cNvGraphicFramePr>
            <a:graphicFrameLocks noChangeAspect="1"/>
          </p:cNvGraphicFramePr>
          <p:nvPr userDrawn="1">
            <p:custDataLst>
              <p:tags r:id="rId2"/>
            </p:custDataLst>
          </p:nvPr>
        </p:nvGraphicFramePr>
        <p:xfrm>
          <a:off x="1192" y="1589"/>
          <a:ext cx="2381" cy="1587"/>
        </p:xfrm>
        <a:graphic>
          <a:graphicData uri="http://schemas.openxmlformats.org/presentationml/2006/ole">
            <mc:AlternateContent xmlns:mc="http://schemas.openxmlformats.org/markup-compatibility/2006">
              <mc:Choice xmlns:v="urn:schemas-microsoft-com:vml" Requires="v">
                <p:oleObj spid="_x0000_s22629" name="think-cell Slide" r:id="rId4" imgW="360" imgH="360" progId="TCLayout.ActiveDocument.1">
                  <p:embed/>
                </p:oleObj>
              </mc:Choice>
              <mc:Fallback>
                <p:oleObj name="think-cell Slide" r:id="rId4" imgW="360" imgH="360" progId="TCLayout.ActiveDocument.1">
                  <p:embed/>
                  <p:pic>
                    <p:nvPicPr>
                      <p:cNvPr id="4" name="Object 4" hidden="1">
                        <a:extLst>
                          <a:ext uri="{FF2B5EF4-FFF2-40B4-BE49-F238E27FC236}">
                            <a16:creationId xmlns="" xmlns:a16="http://schemas.microsoft.com/office/drawing/2014/main" id="{304B90B5-405B-46A9-AD2E-20214DF34A9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92" y="1589"/>
                        <a:ext cx="2381"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 xmlns:a16="http://schemas.microsoft.com/office/drawing/2014/main" id="{B40B9900-75DA-46C0-9968-CDE4F82F8E2F}"/>
              </a:ext>
            </a:extLst>
          </p:cNvPr>
          <p:cNvSpPr>
            <a:spLocks noGrp="1"/>
          </p:cNvSpPr>
          <p:nvPr>
            <p:ph type="dt" sz="half" idx="10"/>
          </p:nvPr>
        </p:nvSpPr>
        <p:spPr>
          <a:xfrm>
            <a:off x="457200" y="6356351"/>
            <a:ext cx="2133600" cy="365125"/>
          </a:xfrm>
          <a:prstGeom prst="rect">
            <a:avLst/>
          </a:prstGeom>
        </p:spPr>
        <p:txBody>
          <a:bodyPr/>
          <a:lstStyle>
            <a:lvl1pPr defTabSz="685718" eaLnBrk="1" fontAlgn="auto" hangingPunct="1">
              <a:spcBef>
                <a:spcPts val="0"/>
              </a:spcBef>
              <a:spcAft>
                <a:spcPts val="0"/>
              </a:spcAft>
              <a:defRPr>
                <a:solidFill>
                  <a:srgbClr val="000000"/>
                </a:solidFill>
                <a:latin typeface="Arial"/>
                <a:cs typeface="Arial"/>
              </a:defRPr>
            </a:lvl1pPr>
          </a:lstStyle>
          <a:p>
            <a:pPr>
              <a:defRPr/>
            </a:pPr>
            <a:fld id="{A7C1ED59-18DB-4D16-8CA3-5B0CAE06A104}" type="datetime1">
              <a:rPr lang="en-US"/>
              <a:pPr>
                <a:defRPr/>
              </a:pPr>
              <a:t>5/19/2020</a:t>
            </a:fld>
            <a:endParaRPr lang="en-US"/>
          </a:p>
        </p:txBody>
      </p:sp>
      <p:sp>
        <p:nvSpPr>
          <p:cNvPr id="6" name="Slide Number Placeholder 5">
            <a:extLst>
              <a:ext uri="{FF2B5EF4-FFF2-40B4-BE49-F238E27FC236}">
                <a16:creationId xmlns="" xmlns:a16="http://schemas.microsoft.com/office/drawing/2014/main" id="{233D2937-AB9E-4324-88B6-06215848ECBB}"/>
              </a:ext>
            </a:extLst>
          </p:cNvPr>
          <p:cNvSpPr>
            <a:spLocks noGrp="1"/>
          </p:cNvSpPr>
          <p:nvPr>
            <p:ph type="sldNum" sz="quarter" idx="11"/>
          </p:nvPr>
        </p:nvSpPr>
        <p:spPr>
          <a:xfrm>
            <a:off x="6553200" y="6356351"/>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defRPr>
            </a:lvl1pPr>
          </a:lstStyle>
          <a:p>
            <a:pPr>
              <a:defRPr/>
            </a:pPr>
            <a:fld id="{60433A1F-242E-473A-89A4-753ED5715CE5}" type="slidenum">
              <a:rPr lang="en-US" altLang="ru-RU"/>
              <a:pPr>
                <a:defRPr/>
              </a:pPr>
              <a:t>‹#›</a:t>
            </a:fld>
            <a:endParaRPr lang="en-US" altLang="ru-RU"/>
          </a:p>
        </p:txBody>
      </p:sp>
    </p:spTree>
    <p:extLst>
      <p:ext uri="{BB962C8B-B14F-4D97-AF65-F5344CB8AC3E}">
        <p14:creationId xmlns:p14="http://schemas.microsoft.com/office/powerpoint/2010/main" val="4102043434"/>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dirty="0"/>
          </a:p>
        </p:txBody>
      </p:sp>
      <p:sp>
        <p:nvSpPr>
          <p:cNvPr id="3" name="Rectangle 280">
            <a:extLst>
              <a:ext uri="{FF2B5EF4-FFF2-40B4-BE49-F238E27FC236}">
                <a16:creationId xmlns="" xmlns:a16="http://schemas.microsoft.com/office/drawing/2014/main" id="{CAF0D6C5-1333-4B9A-A90D-A6E5AFDA0EB5}"/>
              </a:ext>
            </a:extLst>
          </p:cNvPr>
          <p:cNvSpPr>
            <a:spLocks noGrp="1" noChangeArrowheads="1"/>
          </p:cNvSpPr>
          <p:nvPr>
            <p:ph type="sldNum" sz="quarter" idx="10"/>
          </p:nvPr>
        </p:nvSpPr>
        <p:spPr>
          <a:xfrm>
            <a:off x="8548688" y="6365876"/>
            <a:ext cx="451247"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FFFFFF"/>
                </a:solidFill>
                <a:latin typeface="Calibri" panose="020F0502020204030204" pitchFamily="34" charset="0"/>
              </a:defRPr>
            </a:lvl1pPr>
          </a:lstStyle>
          <a:p>
            <a:pPr>
              <a:defRPr/>
            </a:pPr>
            <a:fld id="{671CDB07-C48B-4582-962C-D042E53FD7D9}" type="slidenum">
              <a:rPr lang="en-US" altLang="ru-RU"/>
              <a:pPr>
                <a:defRPr/>
              </a:pPr>
              <a:t>‹#›</a:t>
            </a:fld>
            <a:r>
              <a:rPr lang="en-US" altLang="ru-RU"/>
              <a:t> </a:t>
            </a:r>
          </a:p>
        </p:txBody>
      </p:sp>
    </p:spTree>
    <p:extLst>
      <p:ext uri="{BB962C8B-B14F-4D97-AF65-F5344CB8AC3E}">
        <p14:creationId xmlns:p14="http://schemas.microsoft.com/office/powerpoint/2010/main" val="3488605200"/>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B74141F4-FF66-4060-B7F1-C1947288F1E0}"/>
              </a:ext>
            </a:extLst>
          </p:cNvPr>
          <p:cNvSpPr>
            <a:spLocks noGrp="1"/>
          </p:cNvSpPr>
          <p:nvPr>
            <p:ph type="dt" sz="half" idx="10"/>
          </p:nvPr>
        </p:nvSpPr>
        <p:spPr>
          <a:xfrm>
            <a:off x="457200" y="6356351"/>
            <a:ext cx="2133600" cy="365125"/>
          </a:xfrm>
          <a:prstGeom prst="rect">
            <a:avLst/>
          </a:prstGeom>
        </p:spPr>
        <p:txBody>
          <a:bodyPr/>
          <a:lstStyle>
            <a:lvl1pPr defTabSz="685718" eaLnBrk="1" fontAlgn="auto" hangingPunct="1">
              <a:spcBef>
                <a:spcPts val="0"/>
              </a:spcBef>
              <a:spcAft>
                <a:spcPts val="0"/>
              </a:spcAft>
              <a:defRPr>
                <a:solidFill>
                  <a:srgbClr val="505050"/>
                </a:solidFill>
                <a:latin typeface="+mn-lt"/>
                <a:cs typeface="+mn-cs"/>
              </a:defRPr>
            </a:lvl1pPr>
          </a:lstStyle>
          <a:p>
            <a:pPr>
              <a:defRPr/>
            </a:pPr>
            <a:endParaRPr lang="en-US"/>
          </a:p>
        </p:txBody>
      </p:sp>
      <p:sp>
        <p:nvSpPr>
          <p:cNvPr id="6" name="Footer Placeholder 5">
            <a:extLst>
              <a:ext uri="{FF2B5EF4-FFF2-40B4-BE49-F238E27FC236}">
                <a16:creationId xmlns="" xmlns:a16="http://schemas.microsoft.com/office/drawing/2014/main" id="{660B76C0-6368-4C5F-9640-631AEACB689F}"/>
              </a:ext>
            </a:extLst>
          </p:cNvPr>
          <p:cNvSpPr>
            <a:spLocks noGrp="1"/>
          </p:cNvSpPr>
          <p:nvPr>
            <p:ph type="ftr" sz="quarter" idx="11"/>
          </p:nvPr>
        </p:nvSpPr>
        <p:spPr>
          <a:xfrm>
            <a:off x="3124200" y="6356351"/>
            <a:ext cx="2895600" cy="365125"/>
          </a:xfrm>
          <a:prstGeom prst="rect">
            <a:avLst/>
          </a:prstGeom>
        </p:spPr>
        <p:txBody>
          <a:bodyPr/>
          <a:lstStyle>
            <a:lvl1pPr defTabSz="685718" eaLnBrk="1" fontAlgn="auto" hangingPunct="1">
              <a:spcBef>
                <a:spcPts val="0"/>
              </a:spcBef>
              <a:spcAft>
                <a:spcPts val="0"/>
              </a:spcAft>
              <a:defRPr>
                <a:solidFill>
                  <a:srgbClr val="505050"/>
                </a:solidFill>
                <a:latin typeface="+mn-lt"/>
                <a:cs typeface="+mn-cs"/>
              </a:defRPr>
            </a:lvl1pPr>
          </a:lstStyle>
          <a:p>
            <a:pPr>
              <a:defRPr/>
            </a:pPr>
            <a:endParaRPr lang="en-US"/>
          </a:p>
        </p:txBody>
      </p:sp>
      <p:sp>
        <p:nvSpPr>
          <p:cNvPr id="7" name="Slide Number Placeholder 6">
            <a:extLst>
              <a:ext uri="{FF2B5EF4-FFF2-40B4-BE49-F238E27FC236}">
                <a16:creationId xmlns="" xmlns:a16="http://schemas.microsoft.com/office/drawing/2014/main" id="{77C2A85E-CE4F-42E7-8490-D253CF9A2FC9}"/>
              </a:ext>
            </a:extLst>
          </p:cNvPr>
          <p:cNvSpPr>
            <a:spLocks noGrp="1"/>
          </p:cNvSpPr>
          <p:nvPr>
            <p:ph type="sldNum" sz="quarter" idx="12"/>
          </p:nvPr>
        </p:nvSpPr>
        <p:spPr>
          <a:xfrm>
            <a:off x="627460" y="6365876"/>
            <a:ext cx="653534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FFFFFF"/>
                </a:solidFill>
                <a:latin typeface="Calibri" panose="020F0502020204030204" pitchFamily="34" charset="0"/>
              </a:defRPr>
            </a:lvl1pPr>
          </a:lstStyle>
          <a:p>
            <a:pPr>
              <a:defRPr/>
            </a:pPr>
            <a:fld id="{7FCB2947-38A2-4964-A721-AA2D53DD39E4}" type="slidenum">
              <a:rPr lang="en-US" altLang="ru-RU"/>
              <a:pPr>
                <a:defRPr/>
              </a:pPr>
              <a:t>‹#›</a:t>
            </a:fld>
            <a:endParaRPr lang="en-US" altLang="ru-RU"/>
          </a:p>
        </p:txBody>
      </p:sp>
    </p:spTree>
    <p:extLst>
      <p:ext uri="{BB962C8B-B14F-4D97-AF65-F5344CB8AC3E}">
        <p14:creationId xmlns:p14="http://schemas.microsoft.com/office/powerpoint/2010/main" val="4166737656"/>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2_Титульный слайд">
    <p:spTree>
      <p:nvGrpSpPr>
        <p:cNvPr id="1" name=""/>
        <p:cNvGrpSpPr/>
        <p:nvPr/>
      </p:nvGrpSpPr>
      <p:grpSpPr>
        <a:xfrm>
          <a:off x="0" y="0"/>
          <a:ext cx="0" cy="0"/>
          <a:chOff x="0" y="0"/>
          <a:chExt cx="0" cy="0"/>
        </a:xfrm>
      </p:grpSpPr>
      <p:graphicFrame>
        <p:nvGraphicFramePr>
          <p:cNvPr id="3" name="Object 2" hidden="1">
            <a:extLst>
              <a:ext uri="{FF2B5EF4-FFF2-40B4-BE49-F238E27FC236}">
                <a16:creationId xmlns="" xmlns:a16="http://schemas.microsoft.com/office/drawing/2014/main" id="{98F68A45-6791-4786-B742-5250DC4F996D}"/>
              </a:ext>
            </a:extLst>
          </p:cNvPr>
          <p:cNvGraphicFramePr>
            <a:graphicFrameLocks noChangeAspect="1"/>
          </p:cNvGraphicFramePr>
          <p:nvPr userDrawn="1">
            <p:custDataLst>
              <p:tags r:id="rId2"/>
            </p:custDataLst>
          </p:nvPr>
        </p:nvGraphicFramePr>
        <p:xfrm>
          <a:off x="2382" y="1589"/>
          <a:ext cx="2381" cy="3175"/>
        </p:xfrm>
        <a:graphic>
          <a:graphicData uri="http://schemas.openxmlformats.org/presentationml/2006/ole">
            <mc:AlternateContent xmlns:mc="http://schemas.openxmlformats.org/markup-compatibility/2006">
              <mc:Choice xmlns:v="urn:schemas-microsoft-com:vml" Requires="v">
                <p:oleObj spid="_x0000_s24677" name="think-cell Slide" r:id="rId4" imgW="360" imgH="360" progId="TCLayout.ActiveDocument.1">
                  <p:embed/>
                </p:oleObj>
              </mc:Choice>
              <mc:Fallback>
                <p:oleObj name="think-cell Slide" r:id="rId4" imgW="360" imgH="360" progId="TCLayout.ActiveDocument.1">
                  <p:embed/>
                  <p:pic>
                    <p:nvPicPr>
                      <p:cNvPr id="3" name="Object 2" hidden="1">
                        <a:extLst>
                          <a:ext uri="{FF2B5EF4-FFF2-40B4-BE49-F238E27FC236}">
                            <a16:creationId xmlns="" xmlns:a16="http://schemas.microsoft.com/office/drawing/2014/main" id="{98F68A45-6791-4786-B742-5250DC4F996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82" y="1589"/>
                        <a:ext cx="2381" cy="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4" name="Picture 2" descr="\\mddoor\design\Janssen\Janssen. NeurologyТизабри, Текфидера, ПлегридиMarketing Session. Москва, 13-14 сентября\Темплейт\materials\shutterstock_240905716.jpg">
            <a:extLst>
              <a:ext uri="{FF2B5EF4-FFF2-40B4-BE49-F238E27FC236}">
                <a16:creationId xmlns="" xmlns:a16="http://schemas.microsoft.com/office/drawing/2014/main" id="{28C326AB-E7FD-46B3-BCF6-FA99FCE6ABD9}"/>
              </a:ext>
            </a:extLst>
          </p:cNvPr>
          <p:cNvPicPr>
            <a:picLocks noChangeAspect="1" noChangeArrowheads="1"/>
          </p:cNvPicPr>
          <p:nvPr userDrawn="1"/>
        </p:nvPicPr>
        <p:blipFill>
          <a:blip r:embed="rId6">
            <a:extLst>
              <a:ext uri="{28A0092B-C50C-407E-A947-70E740481C1C}">
                <a14:useLocalDpi xmlns:a14="http://schemas.microsoft.com/office/drawing/2010/main" val="0"/>
              </a:ext>
            </a:extLst>
          </a:blip>
          <a:srcRect t="4500" b="10567"/>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Прямоугольник 4">
            <a:extLst>
              <a:ext uri="{FF2B5EF4-FFF2-40B4-BE49-F238E27FC236}">
                <a16:creationId xmlns="" xmlns:a16="http://schemas.microsoft.com/office/drawing/2014/main" id="{01A54A70-1DDE-4606-8C88-AF1CFB7F838F}"/>
              </a:ext>
            </a:extLst>
          </p:cNvPr>
          <p:cNvSpPr/>
          <p:nvPr userDrawn="1"/>
        </p:nvSpPr>
        <p:spPr>
          <a:xfrm>
            <a:off x="0" y="0"/>
            <a:ext cx="9144000" cy="6858000"/>
          </a:xfrm>
          <a:prstGeom prst="rect">
            <a:avLst/>
          </a:prstGeom>
          <a:solidFill>
            <a:schemeClr val="tx2">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sz="1800" dirty="0"/>
          </a:p>
        </p:txBody>
      </p:sp>
      <p:sp>
        <p:nvSpPr>
          <p:cNvPr id="6" name="Прямоугольник 5">
            <a:extLst>
              <a:ext uri="{FF2B5EF4-FFF2-40B4-BE49-F238E27FC236}">
                <a16:creationId xmlns="" xmlns:a16="http://schemas.microsoft.com/office/drawing/2014/main" id="{B0BB1840-BEAE-4C00-9D22-190EE679D1C7}"/>
              </a:ext>
            </a:extLst>
          </p:cNvPr>
          <p:cNvSpPr/>
          <p:nvPr userDrawn="1"/>
        </p:nvSpPr>
        <p:spPr>
          <a:xfrm>
            <a:off x="756048" y="1604963"/>
            <a:ext cx="4392215" cy="4608512"/>
          </a:xfrm>
          <a:prstGeom prst="rect">
            <a:avLst/>
          </a:prstGeom>
          <a:gradFill flip="none" rotWithShape="1">
            <a:gsLst>
              <a:gs pos="50000">
                <a:schemeClr val="accent1">
                  <a:shade val="30000"/>
                  <a:satMod val="115000"/>
                  <a:alpha val="70000"/>
                </a:schemeClr>
              </a:gs>
              <a:gs pos="75000">
                <a:schemeClr val="accent1">
                  <a:shade val="67500"/>
                  <a:satMod val="115000"/>
                  <a:alpha val="70000"/>
                </a:schemeClr>
              </a:gs>
              <a:gs pos="100000">
                <a:schemeClr val="accent1">
                  <a:shade val="100000"/>
                  <a:satMod val="115000"/>
                  <a:alpha val="7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sz="1800"/>
          </a:p>
        </p:txBody>
      </p:sp>
      <p:sp>
        <p:nvSpPr>
          <p:cNvPr id="7" name="Прямоугольник 6">
            <a:extLst>
              <a:ext uri="{FF2B5EF4-FFF2-40B4-BE49-F238E27FC236}">
                <a16:creationId xmlns="" xmlns:a16="http://schemas.microsoft.com/office/drawing/2014/main" id="{C296A01E-3256-407A-B303-C1217EE2497F}"/>
              </a:ext>
            </a:extLst>
          </p:cNvPr>
          <p:cNvSpPr/>
          <p:nvPr userDrawn="1"/>
        </p:nvSpPr>
        <p:spPr>
          <a:xfrm>
            <a:off x="0" y="4389439"/>
            <a:ext cx="9144000" cy="12477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sz="1800"/>
          </a:p>
        </p:txBody>
      </p:sp>
      <p:pic>
        <p:nvPicPr>
          <p:cNvPr id="8" name="Picture 2">
            <a:extLst>
              <a:ext uri="{FF2B5EF4-FFF2-40B4-BE49-F238E27FC236}">
                <a16:creationId xmlns="" xmlns:a16="http://schemas.microsoft.com/office/drawing/2014/main" id="{6C6CDA74-14AE-4DAD-9E6A-59A10AE5A096}"/>
              </a:ext>
            </a:extLst>
          </p:cNvPr>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6948487" y="4868863"/>
            <a:ext cx="1800225" cy="436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Текст 12"/>
          <p:cNvSpPr>
            <a:spLocks noGrp="1"/>
          </p:cNvSpPr>
          <p:nvPr>
            <p:ph type="body" sz="quarter" idx="10"/>
          </p:nvPr>
        </p:nvSpPr>
        <p:spPr>
          <a:xfrm>
            <a:off x="1116014" y="2084921"/>
            <a:ext cx="3743325" cy="2017183"/>
          </a:xfrm>
          <a:prstGeom prst="rect">
            <a:avLst/>
          </a:prstGeom>
        </p:spPr>
        <p:txBody>
          <a:bodyPr/>
          <a:lstStyle>
            <a:lvl1pPr marL="0" marR="0" indent="0" algn="l" defTabSz="914378" rtl="0" eaLnBrk="1" fontAlgn="auto" latinLnBrk="0" hangingPunct="1">
              <a:lnSpc>
                <a:spcPct val="100000"/>
              </a:lnSpc>
              <a:spcBef>
                <a:spcPct val="20000"/>
              </a:spcBef>
              <a:spcAft>
                <a:spcPts val="0"/>
              </a:spcAft>
              <a:buClrTx/>
              <a:buSzTx/>
              <a:buFont typeface="Arial" panose="020B0604020202020204" pitchFamily="34" charset="0"/>
              <a:buNone/>
              <a:tabLst/>
              <a:defRPr>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3246497728"/>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4_Титульный слайд">
    <p:spTree>
      <p:nvGrpSpPr>
        <p:cNvPr id="1" name=""/>
        <p:cNvGrpSpPr/>
        <p:nvPr/>
      </p:nvGrpSpPr>
      <p:grpSpPr>
        <a:xfrm>
          <a:off x="0" y="0"/>
          <a:ext cx="0" cy="0"/>
          <a:chOff x="0" y="0"/>
          <a:chExt cx="0" cy="0"/>
        </a:xfrm>
      </p:grpSpPr>
      <p:sp>
        <p:nvSpPr>
          <p:cNvPr id="3" name="Прямоугольник 2">
            <a:extLst>
              <a:ext uri="{FF2B5EF4-FFF2-40B4-BE49-F238E27FC236}">
                <a16:creationId xmlns="" xmlns:a16="http://schemas.microsoft.com/office/drawing/2014/main" id="{17CB9E15-213F-4910-8D75-43B3395B46C8}"/>
              </a:ext>
            </a:extLst>
          </p:cNvPr>
          <p:cNvSpPr/>
          <p:nvPr userDrawn="1"/>
        </p:nvSpPr>
        <p:spPr>
          <a:xfrm>
            <a:off x="0" y="1028701"/>
            <a:ext cx="9144000" cy="46085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sz="1800"/>
          </a:p>
        </p:txBody>
      </p:sp>
      <p:pic>
        <p:nvPicPr>
          <p:cNvPr id="4" name="Picture 2">
            <a:extLst>
              <a:ext uri="{FF2B5EF4-FFF2-40B4-BE49-F238E27FC236}">
                <a16:creationId xmlns="" xmlns:a16="http://schemas.microsoft.com/office/drawing/2014/main" id="{E9DED8D1-2E94-479D-947D-CE6688FE2920}"/>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948487" y="6116639"/>
            <a:ext cx="1800225" cy="388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Текст 12"/>
          <p:cNvSpPr>
            <a:spLocks noGrp="1"/>
          </p:cNvSpPr>
          <p:nvPr>
            <p:ph type="body" sz="quarter" idx="10"/>
          </p:nvPr>
        </p:nvSpPr>
        <p:spPr>
          <a:xfrm>
            <a:off x="431800" y="1604799"/>
            <a:ext cx="4824536" cy="2400267"/>
          </a:xfrm>
          <a:prstGeom prst="rect">
            <a:avLst/>
          </a:prstGeom>
        </p:spPr>
        <p:txBody>
          <a:bodyPr/>
          <a:lstStyle>
            <a:lvl1pPr marL="0" marR="0" indent="0" algn="l" defTabSz="914378" rtl="0" eaLnBrk="1" fontAlgn="auto" latinLnBrk="0" hangingPunct="1">
              <a:lnSpc>
                <a:spcPct val="100000"/>
              </a:lnSpc>
              <a:spcBef>
                <a:spcPct val="20000"/>
              </a:spcBef>
              <a:spcAft>
                <a:spcPts val="0"/>
              </a:spcAft>
              <a:buClrTx/>
              <a:buSzTx/>
              <a:buFont typeface="Arial" panose="020B0604020202020204" pitchFamily="34" charset="0"/>
              <a:buNone/>
              <a:tabLst/>
              <a:defRPr b="1" baseline="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860060250"/>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6_Титульный слайд">
    <p:spTree>
      <p:nvGrpSpPr>
        <p:cNvPr id="1" name=""/>
        <p:cNvGrpSpPr/>
        <p:nvPr/>
      </p:nvGrpSpPr>
      <p:grpSpPr>
        <a:xfrm>
          <a:off x="0" y="0"/>
          <a:ext cx="0" cy="0"/>
          <a:chOff x="0" y="0"/>
          <a:chExt cx="0" cy="0"/>
        </a:xfrm>
      </p:grpSpPr>
      <p:pic>
        <p:nvPicPr>
          <p:cNvPr id="5" name="Picture 3">
            <a:extLst>
              <a:ext uri="{FF2B5EF4-FFF2-40B4-BE49-F238E27FC236}">
                <a16:creationId xmlns="" xmlns:a16="http://schemas.microsoft.com/office/drawing/2014/main" id="{3CC99D76-8BC0-40E2-A0B9-CE7214673C2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t="13487" b="61838"/>
          <a:stretch>
            <a:fillRect/>
          </a:stretch>
        </p:blipFill>
        <p:spPr bwMode="auto">
          <a:xfrm>
            <a:off x="0" y="0"/>
            <a:ext cx="9144000" cy="40005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6" name="Прямоугольник 3">
            <a:extLst>
              <a:ext uri="{FF2B5EF4-FFF2-40B4-BE49-F238E27FC236}">
                <a16:creationId xmlns="" xmlns:a16="http://schemas.microsoft.com/office/drawing/2014/main" id="{B1BC4AE2-4548-45E6-A3C0-F4917DA7140B}"/>
              </a:ext>
            </a:extLst>
          </p:cNvPr>
          <p:cNvSpPr/>
          <p:nvPr userDrawn="1"/>
        </p:nvSpPr>
        <p:spPr>
          <a:xfrm>
            <a:off x="0" y="3813176"/>
            <a:ext cx="9144000" cy="14398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sz="1800"/>
          </a:p>
        </p:txBody>
      </p:sp>
      <p:pic>
        <p:nvPicPr>
          <p:cNvPr id="7" name="Picture 2">
            <a:extLst>
              <a:ext uri="{FF2B5EF4-FFF2-40B4-BE49-F238E27FC236}">
                <a16:creationId xmlns="" xmlns:a16="http://schemas.microsoft.com/office/drawing/2014/main" id="{7540CE5A-1DBB-471E-90F3-2AD98E1D58E0}"/>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948487" y="6024563"/>
            <a:ext cx="1800225" cy="481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Текст 12"/>
          <p:cNvSpPr>
            <a:spLocks noGrp="1"/>
          </p:cNvSpPr>
          <p:nvPr>
            <p:ph type="body" sz="quarter" idx="10"/>
          </p:nvPr>
        </p:nvSpPr>
        <p:spPr>
          <a:xfrm>
            <a:off x="416708" y="4103410"/>
            <a:ext cx="7776864" cy="859429"/>
          </a:xfrm>
          <a:prstGeom prst="rect">
            <a:avLst/>
          </a:prstGeom>
        </p:spPr>
        <p:txBody>
          <a:bodyPr anchor="ctr"/>
          <a:lstStyle>
            <a:lvl1pPr marL="0" marR="0" indent="0" algn="l" defTabSz="914378" rtl="0" eaLnBrk="1" fontAlgn="auto" latinLnBrk="0" hangingPunct="1">
              <a:lnSpc>
                <a:spcPct val="100000"/>
              </a:lnSpc>
              <a:spcBef>
                <a:spcPct val="20000"/>
              </a:spcBef>
              <a:spcAft>
                <a:spcPts val="0"/>
              </a:spcAft>
              <a:buClrTx/>
              <a:buSzTx/>
              <a:buFont typeface="Arial" panose="020B0604020202020204" pitchFamily="34" charset="0"/>
              <a:buNone/>
              <a:tabLst/>
              <a:defRPr b="1" baseline="0">
                <a:solidFill>
                  <a:schemeClr val="bg1"/>
                </a:solidFill>
              </a:defRPr>
            </a:lvl1pPr>
          </a:lstStyle>
          <a:p>
            <a:pPr lvl="0"/>
            <a:r>
              <a:rPr lang="en-US"/>
              <a:t>Click to edit Master text styles</a:t>
            </a:r>
          </a:p>
        </p:txBody>
      </p:sp>
      <p:sp>
        <p:nvSpPr>
          <p:cNvPr id="3" name="Текст 2"/>
          <p:cNvSpPr>
            <a:spLocks noGrp="1"/>
          </p:cNvSpPr>
          <p:nvPr>
            <p:ph type="body" sz="quarter" idx="11"/>
          </p:nvPr>
        </p:nvSpPr>
        <p:spPr>
          <a:xfrm>
            <a:off x="421406" y="5493232"/>
            <a:ext cx="5076825" cy="532093"/>
          </a:xfrm>
          <a:prstGeom prst="rect">
            <a:avLst/>
          </a:prstGeom>
        </p:spPr>
        <p:txBody>
          <a:bodyPr/>
          <a:lstStyle>
            <a:lvl1pPr marL="0" indent="0">
              <a:buNone/>
              <a:defRPr sz="2000">
                <a:solidFill>
                  <a:schemeClr val="accent2"/>
                </a:solidFill>
              </a:defRPr>
            </a:lvl1pPr>
          </a:lstStyle>
          <a:p>
            <a:pPr lvl="0"/>
            <a:r>
              <a:rPr lang="en-US"/>
              <a:t>Click to edit Master text styles</a:t>
            </a:r>
          </a:p>
        </p:txBody>
      </p:sp>
      <p:sp>
        <p:nvSpPr>
          <p:cNvPr id="12" name="Текст 2"/>
          <p:cNvSpPr>
            <a:spLocks noGrp="1"/>
          </p:cNvSpPr>
          <p:nvPr>
            <p:ph type="body" sz="quarter" idx="12"/>
          </p:nvPr>
        </p:nvSpPr>
        <p:spPr>
          <a:xfrm>
            <a:off x="421406" y="6261357"/>
            <a:ext cx="5076825" cy="384000"/>
          </a:xfrm>
          <a:prstGeom prst="rect">
            <a:avLst/>
          </a:prstGeom>
        </p:spPr>
        <p:txBody>
          <a:bodyPr/>
          <a:lstStyle>
            <a:lvl1pPr marL="0" indent="0">
              <a:buNone/>
              <a:defRPr sz="1400">
                <a:solidFill>
                  <a:schemeClr val="accent2"/>
                </a:solidFill>
              </a:defRPr>
            </a:lvl1pPr>
          </a:lstStyle>
          <a:p>
            <a:pPr lvl="0"/>
            <a:r>
              <a:rPr lang="en-US"/>
              <a:t>Click to edit Master text styles</a:t>
            </a:r>
          </a:p>
        </p:txBody>
      </p:sp>
    </p:spTree>
    <p:extLst>
      <p:ext uri="{BB962C8B-B14F-4D97-AF65-F5344CB8AC3E}">
        <p14:creationId xmlns:p14="http://schemas.microsoft.com/office/powerpoint/2010/main" val="1033836217"/>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7_Титульный слайд">
    <p:spTree>
      <p:nvGrpSpPr>
        <p:cNvPr id="1" name=""/>
        <p:cNvGrpSpPr/>
        <p:nvPr/>
      </p:nvGrpSpPr>
      <p:grpSpPr>
        <a:xfrm>
          <a:off x="0" y="0"/>
          <a:ext cx="0" cy="0"/>
          <a:chOff x="0" y="0"/>
          <a:chExt cx="0" cy="0"/>
        </a:xfrm>
      </p:grpSpPr>
      <p:sp>
        <p:nvSpPr>
          <p:cNvPr id="4" name="Прямоугольник 2">
            <a:extLst>
              <a:ext uri="{FF2B5EF4-FFF2-40B4-BE49-F238E27FC236}">
                <a16:creationId xmlns="" xmlns:a16="http://schemas.microsoft.com/office/drawing/2014/main" id="{BF81D962-CBA9-4538-A5B0-FC627CD71808}"/>
              </a:ext>
            </a:extLst>
          </p:cNvPr>
          <p:cNvSpPr/>
          <p:nvPr userDrawn="1"/>
        </p:nvSpPr>
        <p:spPr>
          <a:xfrm>
            <a:off x="0" y="5627689"/>
            <a:ext cx="9144000" cy="9286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sz="1800"/>
          </a:p>
        </p:txBody>
      </p:sp>
      <p:pic>
        <p:nvPicPr>
          <p:cNvPr id="7" name="Picture 1">
            <a:extLst>
              <a:ext uri="{FF2B5EF4-FFF2-40B4-BE49-F238E27FC236}">
                <a16:creationId xmlns="" xmlns:a16="http://schemas.microsoft.com/office/drawing/2014/main" id="{8890DD13-B7E2-4831-8AC0-207ED6D2AB5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092554" y="5973764"/>
            <a:ext cx="1783556"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Текст 12"/>
          <p:cNvSpPr>
            <a:spLocks noGrp="1"/>
          </p:cNvSpPr>
          <p:nvPr>
            <p:ph type="body" sz="quarter" idx="10"/>
          </p:nvPr>
        </p:nvSpPr>
        <p:spPr>
          <a:xfrm>
            <a:off x="416708" y="500675"/>
            <a:ext cx="7776864" cy="859429"/>
          </a:xfrm>
          <a:prstGeom prst="rect">
            <a:avLst/>
          </a:prstGeom>
        </p:spPr>
        <p:txBody>
          <a:bodyPr anchor="ctr"/>
          <a:lstStyle>
            <a:lvl1pPr marL="0" marR="0" indent="0" algn="l" defTabSz="914378" rtl="0" eaLnBrk="1" fontAlgn="auto" latinLnBrk="0" hangingPunct="1">
              <a:lnSpc>
                <a:spcPct val="100000"/>
              </a:lnSpc>
              <a:spcBef>
                <a:spcPct val="20000"/>
              </a:spcBef>
              <a:spcAft>
                <a:spcPts val="0"/>
              </a:spcAft>
              <a:buClrTx/>
              <a:buSzTx/>
              <a:buFont typeface="Arial" panose="020B0604020202020204" pitchFamily="34" charset="0"/>
              <a:buNone/>
              <a:tabLst/>
              <a:defRPr b="1" baseline="0">
                <a:solidFill>
                  <a:schemeClr val="accent1"/>
                </a:solidFill>
              </a:defRPr>
            </a:lvl1pPr>
          </a:lstStyle>
          <a:p>
            <a:pPr lvl="0"/>
            <a:r>
              <a:rPr lang="en-US"/>
              <a:t>Click to edit Master text styles</a:t>
            </a:r>
          </a:p>
        </p:txBody>
      </p:sp>
      <p:sp>
        <p:nvSpPr>
          <p:cNvPr id="6" name="Текст 2"/>
          <p:cNvSpPr>
            <a:spLocks noGrp="1"/>
          </p:cNvSpPr>
          <p:nvPr>
            <p:ph type="body" sz="quarter" idx="11"/>
          </p:nvPr>
        </p:nvSpPr>
        <p:spPr>
          <a:xfrm>
            <a:off x="431801" y="1556794"/>
            <a:ext cx="8444439" cy="3696411"/>
          </a:xfrm>
          <a:prstGeom prst="rect">
            <a:avLst/>
          </a:prstGeom>
        </p:spPr>
        <p:txBody>
          <a:bodyPr/>
          <a:lstStyle>
            <a:lvl1pPr marL="0" indent="0">
              <a:buNone/>
              <a:defRPr sz="2000">
                <a:solidFill>
                  <a:schemeClr val="accent2"/>
                </a:solidFill>
              </a:defRPr>
            </a:lvl1pPr>
          </a:lstStyle>
          <a:p>
            <a:pPr lvl="0"/>
            <a:r>
              <a:rPr lang="en-US"/>
              <a:t>Click to edit Master text styles</a:t>
            </a:r>
          </a:p>
        </p:txBody>
      </p:sp>
    </p:spTree>
    <p:extLst>
      <p:ext uri="{BB962C8B-B14F-4D97-AF65-F5344CB8AC3E}">
        <p14:creationId xmlns:p14="http://schemas.microsoft.com/office/powerpoint/2010/main" val="1045018988"/>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9_Титульный слайд">
    <p:spTree>
      <p:nvGrpSpPr>
        <p:cNvPr id="1" name=""/>
        <p:cNvGrpSpPr/>
        <p:nvPr/>
      </p:nvGrpSpPr>
      <p:grpSpPr>
        <a:xfrm>
          <a:off x="0" y="0"/>
          <a:ext cx="0" cy="0"/>
          <a:chOff x="0" y="0"/>
          <a:chExt cx="0" cy="0"/>
        </a:xfrm>
      </p:grpSpPr>
      <p:sp>
        <p:nvSpPr>
          <p:cNvPr id="7" name="Прямоугольник 2">
            <a:extLst>
              <a:ext uri="{FF2B5EF4-FFF2-40B4-BE49-F238E27FC236}">
                <a16:creationId xmlns="" xmlns:a16="http://schemas.microsoft.com/office/drawing/2014/main" id="{54A2DA1F-E1C7-4236-A84E-F137BAAE4C5C}"/>
              </a:ext>
            </a:extLst>
          </p:cNvPr>
          <p:cNvSpPr/>
          <p:nvPr userDrawn="1"/>
        </p:nvSpPr>
        <p:spPr>
          <a:xfrm>
            <a:off x="-14288" y="5924551"/>
            <a:ext cx="9144000" cy="1063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sz="1800"/>
          </a:p>
        </p:txBody>
      </p:sp>
      <p:pic>
        <p:nvPicPr>
          <p:cNvPr id="8" name="Picture 2">
            <a:extLst>
              <a:ext uri="{FF2B5EF4-FFF2-40B4-BE49-F238E27FC236}">
                <a16:creationId xmlns="" xmlns:a16="http://schemas.microsoft.com/office/drawing/2014/main" id="{DAEDA3F8-CD2A-4C56-87C7-A14AFCB9D714}"/>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092554" y="6261101"/>
            <a:ext cx="1800225" cy="44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Текст 12"/>
          <p:cNvSpPr>
            <a:spLocks noGrp="1"/>
          </p:cNvSpPr>
          <p:nvPr>
            <p:ph type="body" sz="quarter" idx="10"/>
          </p:nvPr>
        </p:nvSpPr>
        <p:spPr>
          <a:xfrm>
            <a:off x="416708" y="500675"/>
            <a:ext cx="7776864" cy="859429"/>
          </a:xfrm>
          <a:prstGeom prst="rect">
            <a:avLst/>
          </a:prstGeom>
        </p:spPr>
        <p:txBody>
          <a:bodyPr anchor="ctr"/>
          <a:lstStyle>
            <a:lvl1pPr marL="0" marR="0" indent="0" algn="l" defTabSz="914378" rtl="0" eaLnBrk="1" fontAlgn="auto" latinLnBrk="0" hangingPunct="1">
              <a:lnSpc>
                <a:spcPct val="100000"/>
              </a:lnSpc>
              <a:spcBef>
                <a:spcPct val="20000"/>
              </a:spcBef>
              <a:spcAft>
                <a:spcPts val="0"/>
              </a:spcAft>
              <a:buClrTx/>
              <a:buSzTx/>
              <a:buFont typeface="Arial" panose="020B0604020202020204" pitchFamily="34" charset="0"/>
              <a:buNone/>
              <a:tabLst/>
              <a:defRPr b="1" baseline="0">
                <a:solidFill>
                  <a:schemeClr val="accent1"/>
                </a:solidFill>
              </a:defRPr>
            </a:lvl1pPr>
          </a:lstStyle>
          <a:p>
            <a:pPr lvl="0"/>
            <a:r>
              <a:rPr lang="en-US"/>
              <a:t>Click to edit Master text styles</a:t>
            </a:r>
          </a:p>
        </p:txBody>
      </p:sp>
      <p:sp>
        <p:nvSpPr>
          <p:cNvPr id="6" name="Текст 2"/>
          <p:cNvSpPr>
            <a:spLocks noGrp="1"/>
          </p:cNvSpPr>
          <p:nvPr>
            <p:ph type="body" sz="quarter" idx="11"/>
          </p:nvPr>
        </p:nvSpPr>
        <p:spPr>
          <a:xfrm>
            <a:off x="431801" y="1556793"/>
            <a:ext cx="8444439" cy="3984443"/>
          </a:xfrm>
          <a:prstGeom prst="rect">
            <a:avLst/>
          </a:prstGeom>
        </p:spPr>
        <p:txBody>
          <a:bodyPr/>
          <a:lstStyle>
            <a:lvl1pPr marL="0" indent="0">
              <a:buNone/>
              <a:defRPr sz="2000">
                <a:solidFill>
                  <a:schemeClr val="accent2"/>
                </a:solidFill>
              </a:defRPr>
            </a:lvl1pPr>
          </a:lstStyle>
          <a:p>
            <a:pPr lvl="0"/>
            <a:r>
              <a:rPr lang="en-US"/>
              <a:t>Click to edit Master text styles</a:t>
            </a:r>
          </a:p>
        </p:txBody>
      </p:sp>
      <p:sp>
        <p:nvSpPr>
          <p:cNvPr id="9" name="Текст 2"/>
          <p:cNvSpPr>
            <a:spLocks noGrp="1"/>
          </p:cNvSpPr>
          <p:nvPr>
            <p:ph type="body" sz="quarter" idx="12"/>
          </p:nvPr>
        </p:nvSpPr>
        <p:spPr>
          <a:xfrm>
            <a:off x="421406" y="6261357"/>
            <a:ext cx="5076825" cy="384000"/>
          </a:xfrm>
          <a:prstGeom prst="rect">
            <a:avLst/>
          </a:prstGeom>
        </p:spPr>
        <p:txBody>
          <a:bodyPr/>
          <a:lstStyle>
            <a:lvl1pPr marL="0" indent="0">
              <a:buNone/>
              <a:defRPr sz="1400">
                <a:solidFill>
                  <a:schemeClr val="accent2"/>
                </a:solidFill>
              </a:defRPr>
            </a:lvl1pPr>
          </a:lstStyle>
          <a:p>
            <a:pPr lvl="0"/>
            <a:r>
              <a:rPr lang="en-US"/>
              <a:t>Click to edit Master text styles</a:t>
            </a:r>
          </a:p>
        </p:txBody>
      </p:sp>
    </p:spTree>
    <p:extLst>
      <p:ext uri="{BB962C8B-B14F-4D97-AF65-F5344CB8AC3E}">
        <p14:creationId xmlns:p14="http://schemas.microsoft.com/office/powerpoint/2010/main" val="3030501280"/>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10_Титульный слайд">
    <p:spTree>
      <p:nvGrpSpPr>
        <p:cNvPr id="1" name=""/>
        <p:cNvGrpSpPr/>
        <p:nvPr/>
      </p:nvGrpSpPr>
      <p:grpSpPr>
        <a:xfrm>
          <a:off x="0" y="0"/>
          <a:ext cx="0" cy="0"/>
          <a:chOff x="0" y="0"/>
          <a:chExt cx="0" cy="0"/>
        </a:xfrm>
      </p:grpSpPr>
    </p:spTree>
    <p:extLst>
      <p:ext uri="{BB962C8B-B14F-4D97-AF65-F5344CB8AC3E}">
        <p14:creationId xmlns:p14="http://schemas.microsoft.com/office/powerpoint/2010/main" val="18490303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Solo titolo">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8401E20A-E949-4D80-8AFC-02A689520408}"/>
              </a:ext>
            </a:extLst>
          </p:cNvPr>
          <p:cNvSpPr>
            <a:spLocks noGrp="1"/>
          </p:cNvSpPr>
          <p:nvPr>
            <p:ph type="title" hasCustomPrompt="1"/>
          </p:nvPr>
        </p:nvSpPr>
        <p:spPr>
          <a:xfrm>
            <a:off x="457200" y="274638"/>
            <a:ext cx="8229600" cy="1143000"/>
          </a:xfrm>
          <a:prstGeom prst="rect">
            <a:avLst/>
          </a:prstGeom>
        </p:spPr>
        <p:txBody>
          <a:bodyPr rtlCol="0"/>
          <a:lstStyle/>
          <a:p>
            <a:pPr rtl="0"/>
            <a:r>
              <a:rPr lang="ru-RU"/>
              <a:t>CLICK TO EDIT MASTER TITLE STYLE</a:t>
            </a:r>
            <a:endParaRPr lang="en-GB"/>
          </a:p>
        </p:txBody>
      </p:sp>
      <p:sp>
        <p:nvSpPr>
          <p:cNvPr id="4" name="Rectangle 3">
            <a:extLst>
              <a:ext uri="{FF2B5EF4-FFF2-40B4-BE49-F238E27FC236}">
                <a16:creationId xmlns="" xmlns:a16="http://schemas.microsoft.com/office/drawing/2014/main" id="{D9C5252D-71EE-40EA-9189-0210A8B1275E}"/>
              </a:ext>
            </a:extLst>
          </p:cNvPr>
          <p:cNvSpPr/>
          <p:nvPr/>
        </p:nvSpPr>
        <p:spPr>
          <a:xfrm>
            <a:off x="2411760" y="6612364"/>
            <a:ext cx="4572000" cy="276999"/>
          </a:xfrm>
          <a:prstGeom prst="rect">
            <a:avLst/>
          </a:prstGeom>
        </p:spPr>
        <p:txBody>
          <a:bodyPr vert="horz" lIns="68580" tIns="34290" rIns="68580" bIns="34290" rtlCol="0" anchor="ctr"/>
          <a:lstStyle/>
          <a:p>
            <a:pPr lvl="0" algn="ctr"/>
            <a:r>
              <a:rPr lang="ru-RU" sz="900" dirty="0">
                <a:solidFill>
                  <a:schemeClr val="tx1">
                    <a:tint val="75000"/>
                  </a:schemeClr>
                </a:solidFill>
              </a:rPr>
              <a:t>Конфиденциально. Только для внутреннего использования</a:t>
            </a:r>
          </a:p>
        </p:txBody>
      </p:sp>
      <p:sp>
        <p:nvSpPr>
          <p:cNvPr id="5" name="Slide Number Placeholder 5">
            <a:extLst>
              <a:ext uri="{FF2B5EF4-FFF2-40B4-BE49-F238E27FC236}">
                <a16:creationId xmlns="" xmlns:a16="http://schemas.microsoft.com/office/drawing/2014/main" id="{1AC16EA0-6B19-464A-9F5F-5126263DE177}"/>
              </a:ext>
            </a:extLst>
          </p:cNvPr>
          <p:cNvSpPr>
            <a:spLocks noGrp="1"/>
          </p:cNvSpPr>
          <p:nvPr>
            <p:ph type="sldNum" sz="quarter" idx="12"/>
          </p:nvPr>
        </p:nvSpPr>
        <p:spPr>
          <a:xfrm>
            <a:off x="8249580" y="6486211"/>
            <a:ext cx="874440" cy="365125"/>
          </a:xfrm>
          <a:prstGeom prst="rect">
            <a:avLst/>
          </a:prstGeom>
        </p:spPr>
        <p:txBody>
          <a:bodyPr/>
          <a:lstStyle/>
          <a:p>
            <a:fld id="{A1D6A628-929B-464A-B969-45749B3C946B}" type="slidenum">
              <a:rPr lang="ru-RU" smtClean="0"/>
              <a:t>‹#›</a:t>
            </a:fld>
            <a:endParaRPr lang="ru-RU"/>
          </a:p>
        </p:txBody>
      </p:sp>
    </p:spTree>
    <p:extLst>
      <p:ext uri="{BB962C8B-B14F-4D97-AF65-F5344CB8AC3E}">
        <p14:creationId xmlns:p14="http://schemas.microsoft.com/office/powerpoint/2010/main" val="2583536437"/>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Title font 2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nSpc>
                <a:spcPct val="100000"/>
              </a:lnSpc>
              <a:spcBef>
                <a:spcPts val="0"/>
              </a:spcBef>
              <a:spcAft>
                <a:spcPts val="0"/>
              </a:spcAft>
              <a:defRPr sz="1650"/>
            </a:lvl1pPr>
          </a:lstStyle>
          <a:p>
            <a:r>
              <a:rPr lang="en-US"/>
              <a:t>Click to edit Master title style</a:t>
            </a:r>
            <a:endParaRPr lang="en-GB" dirty="0"/>
          </a:p>
        </p:txBody>
      </p:sp>
    </p:spTree>
    <p:extLst>
      <p:ext uri="{BB962C8B-B14F-4D97-AF65-F5344CB8AC3E}">
        <p14:creationId xmlns:p14="http://schemas.microsoft.com/office/powerpoint/2010/main" val="4013392394"/>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2"/>
          <p:cNvSpPr>
            <a:spLocks noGrp="1"/>
          </p:cNvSpPr>
          <p:nvPr>
            <p:ph type="title"/>
          </p:nvPr>
        </p:nvSpPr>
        <p:spPr>
          <a:xfrm>
            <a:off x="447841" y="129822"/>
            <a:ext cx="8368148" cy="979200"/>
          </a:xfrm>
        </p:spPr>
        <p:txBody>
          <a:bodyPr anchor="b"/>
          <a:lstStyle/>
          <a:p>
            <a:r>
              <a:rPr lang="en-US"/>
              <a:t>Click to edit Master title style</a:t>
            </a:r>
            <a:endParaRPr lang="en-US" dirty="0"/>
          </a:p>
        </p:txBody>
      </p:sp>
      <p:sp>
        <p:nvSpPr>
          <p:cNvPr id="4" name="Footer Placeholder 2">
            <a:extLst>
              <a:ext uri="{FF2B5EF4-FFF2-40B4-BE49-F238E27FC236}">
                <a16:creationId xmlns="" xmlns:a16="http://schemas.microsoft.com/office/drawing/2014/main" id="{30A550E1-046C-44D1-8C49-04B88AD46FF5}"/>
              </a:ext>
            </a:extLst>
          </p:cNvPr>
          <p:cNvSpPr>
            <a:spLocks noGrp="1"/>
          </p:cNvSpPr>
          <p:nvPr>
            <p:ph type="ftr" sz="quarter" idx="10"/>
          </p:nvPr>
        </p:nvSpPr>
        <p:spPr>
          <a:xfrm rot="16200000">
            <a:off x="7418189" y="4776589"/>
            <a:ext cx="3086100" cy="365522"/>
          </a:xfrm>
          <a:prstGeom prst="rect">
            <a:avLst/>
          </a:prstGeom>
        </p:spPr>
        <p:txBody>
          <a:bodyPr vert="horz" lIns="91440" tIns="45720" rIns="91440" bIns="45720" rtlCol="0" anchor="ctr"/>
          <a:lstStyle>
            <a:lvl1pPr algn="ctr" eaLnBrk="1" fontAlgn="auto" hangingPunct="1">
              <a:spcBef>
                <a:spcPts val="0"/>
              </a:spcBef>
              <a:spcAft>
                <a:spcPts val="0"/>
              </a:spcAft>
              <a:defRPr sz="788">
                <a:solidFill>
                  <a:schemeClr val="tx1">
                    <a:tint val="75000"/>
                  </a:schemeClr>
                </a:solidFill>
                <a:latin typeface="+mn-lt"/>
                <a:cs typeface="+mn-cs"/>
              </a:defRPr>
            </a:lvl1pPr>
          </a:lstStyle>
          <a:p>
            <a:pPr>
              <a:defRPr/>
            </a:pPr>
            <a:endParaRPr lang="ru-RU"/>
          </a:p>
        </p:txBody>
      </p:sp>
      <p:sp>
        <p:nvSpPr>
          <p:cNvPr id="5" name="Slide Number Placeholder 3">
            <a:extLst>
              <a:ext uri="{FF2B5EF4-FFF2-40B4-BE49-F238E27FC236}">
                <a16:creationId xmlns="" xmlns:a16="http://schemas.microsoft.com/office/drawing/2014/main" id="{B793E6F1-5C0B-4379-89A4-4167D4C8315D}"/>
              </a:ext>
            </a:extLst>
          </p:cNvPr>
          <p:cNvSpPr>
            <a:spLocks noGrp="1"/>
          </p:cNvSpPr>
          <p:nvPr>
            <p:ph type="sldNum" sz="quarter" idx="11"/>
          </p:nvPr>
        </p:nvSpPr>
        <p:spPr>
          <a:xfrm>
            <a:off x="7086600" y="6492876"/>
            <a:ext cx="2057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750">
                <a:solidFill>
                  <a:srgbClr val="8998B1"/>
                </a:solidFill>
              </a:defRPr>
            </a:lvl1pPr>
          </a:lstStyle>
          <a:p>
            <a:pPr>
              <a:defRPr/>
            </a:pPr>
            <a:fld id="{30C7B176-A347-4BA5-97AE-F2D6D69D5DBD}" type="slidenum">
              <a:rPr lang="ru-RU" altLang="ru-RU"/>
              <a:pPr>
                <a:defRPr/>
              </a:pPr>
              <a:t>‹#›</a:t>
            </a:fld>
            <a:endParaRPr lang="ru-RU" altLang="ru-RU"/>
          </a:p>
        </p:txBody>
      </p:sp>
    </p:spTree>
    <p:extLst>
      <p:ext uri="{BB962C8B-B14F-4D97-AF65-F5344CB8AC3E}">
        <p14:creationId xmlns:p14="http://schemas.microsoft.com/office/powerpoint/2010/main" val="988874291"/>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2">
            <a:extLst>
              <a:ext uri="{FF2B5EF4-FFF2-40B4-BE49-F238E27FC236}">
                <a16:creationId xmlns="" xmlns:a16="http://schemas.microsoft.com/office/drawing/2014/main" id="{9E506E77-2B5E-4247-85D5-ED37F2CE2226}"/>
              </a:ext>
            </a:extLst>
          </p:cNvPr>
          <p:cNvSpPr>
            <a:spLocks noGrp="1"/>
          </p:cNvSpPr>
          <p:nvPr>
            <p:ph type="ftr" sz="quarter" idx="10"/>
          </p:nvPr>
        </p:nvSpPr>
        <p:spPr>
          <a:xfrm rot="16200000">
            <a:off x="7418189" y="4776589"/>
            <a:ext cx="3086100" cy="365522"/>
          </a:xfrm>
          <a:prstGeom prst="rect">
            <a:avLst/>
          </a:prstGeom>
        </p:spPr>
        <p:txBody>
          <a:bodyPr vert="horz" lIns="91440" tIns="45720" rIns="91440" bIns="45720" rtlCol="0" anchor="ctr"/>
          <a:lstStyle>
            <a:lvl1pPr algn="ctr" eaLnBrk="1" fontAlgn="auto" hangingPunct="1">
              <a:spcBef>
                <a:spcPts val="0"/>
              </a:spcBef>
              <a:spcAft>
                <a:spcPts val="0"/>
              </a:spcAft>
              <a:defRPr sz="788">
                <a:solidFill>
                  <a:schemeClr val="tx1">
                    <a:tint val="75000"/>
                  </a:schemeClr>
                </a:solidFill>
                <a:latin typeface="+mn-lt"/>
                <a:cs typeface="+mn-cs"/>
              </a:defRPr>
            </a:lvl1pPr>
          </a:lstStyle>
          <a:p>
            <a:pPr>
              <a:defRPr/>
            </a:pPr>
            <a:endParaRPr lang="ru-RU"/>
          </a:p>
        </p:txBody>
      </p:sp>
      <p:sp>
        <p:nvSpPr>
          <p:cNvPr id="5" name="Slide Number Placeholder 3">
            <a:extLst>
              <a:ext uri="{FF2B5EF4-FFF2-40B4-BE49-F238E27FC236}">
                <a16:creationId xmlns="" xmlns:a16="http://schemas.microsoft.com/office/drawing/2014/main" id="{87EFF418-1698-4168-AF29-DA7F652D6EE6}"/>
              </a:ext>
            </a:extLst>
          </p:cNvPr>
          <p:cNvSpPr>
            <a:spLocks noGrp="1"/>
          </p:cNvSpPr>
          <p:nvPr>
            <p:ph type="sldNum" sz="quarter" idx="11"/>
          </p:nvPr>
        </p:nvSpPr>
        <p:spPr>
          <a:xfrm>
            <a:off x="7086600" y="6492876"/>
            <a:ext cx="2057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750">
                <a:solidFill>
                  <a:srgbClr val="8998B1"/>
                </a:solidFill>
              </a:defRPr>
            </a:lvl1pPr>
          </a:lstStyle>
          <a:p>
            <a:pPr>
              <a:defRPr/>
            </a:pPr>
            <a:fld id="{7AD2CB76-8470-42DB-AEC6-714B6F623B4B}" type="slidenum">
              <a:rPr lang="ru-RU" altLang="ru-RU"/>
              <a:pPr>
                <a:defRPr/>
              </a:pPr>
              <a:t>‹#›</a:t>
            </a:fld>
            <a:endParaRPr lang="ru-RU" altLang="ru-RU"/>
          </a:p>
        </p:txBody>
      </p:sp>
    </p:spTree>
    <p:extLst>
      <p:ext uri="{BB962C8B-B14F-4D97-AF65-F5344CB8AC3E}">
        <p14:creationId xmlns:p14="http://schemas.microsoft.com/office/powerpoint/2010/main" val="722497875"/>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2">
            <a:extLst>
              <a:ext uri="{FF2B5EF4-FFF2-40B4-BE49-F238E27FC236}">
                <a16:creationId xmlns="" xmlns:a16="http://schemas.microsoft.com/office/drawing/2014/main" id="{52D9806A-4728-4EBD-8095-7EF9E7F47AB8}"/>
              </a:ext>
            </a:extLst>
          </p:cNvPr>
          <p:cNvSpPr>
            <a:spLocks noGrp="1"/>
          </p:cNvSpPr>
          <p:nvPr>
            <p:ph type="ftr" sz="quarter" idx="10"/>
          </p:nvPr>
        </p:nvSpPr>
        <p:spPr>
          <a:xfrm rot="16200000">
            <a:off x="7418189" y="4776589"/>
            <a:ext cx="3086100" cy="365522"/>
          </a:xfrm>
          <a:prstGeom prst="rect">
            <a:avLst/>
          </a:prstGeom>
        </p:spPr>
        <p:txBody>
          <a:bodyPr vert="horz" lIns="91440" tIns="45720" rIns="91440" bIns="45720" rtlCol="0" anchor="ctr"/>
          <a:lstStyle>
            <a:lvl1pPr algn="ctr" eaLnBrk="1" fontAlgn="auto" hangingPunct="1">
              <a:spcBef>
                <a:spcPts val="0"/>
              </a:spcBef>
              <a:spcAft>
                <a:spcPts val="0"/>
              </a:spcAft>
              <a:defRPr sz="788">
                <a:solidFill>
                  <a:schemeClr val="tx1">
                    <a:tint val="75000"/>
                  </a:schemeClr>
                </a:solidFill>
                <a:latin typeface="+mn-lt"/>
                <a:cs typeface="+mn-cs"/>
              </a:defRPr>
            </a:lvl1pPr>
          </a:lstStyle>
          <a:p>
            <a:pPr>
              <a:defRPr/>
            </a:pPr>
            <a:endParaRPr lang="ru-RU"/>
          </a:p>
        </p:txBody>
      </p:sp>
      <p:sp>
        <p:nvSpPr>
          <p:cNvPr id="3" name="Slide Number Placeholder 3">
            <a:extLst>
              <a:ext uri="{FF2B5EF4-FFF2-40B4-BE49-F238E27FC236}">
                <a16:creationId xmlns="" xmlns:a16="http://schemas.microsoft.com/office/drawing/2014/main" id="{02B6495F-088C-4F5E-9FED-78C48C0C617E}"/>
              </a:ext>
            </a:extLst>
          </p:cNvPr>
          <p:cNvSpPr>
            <a:spLocks noGrp="1"/>
          </p:cNvSpPr>
          <p:nvPr>
            <p:ph type="sldNum" sz="quarter" idx="11"/>
          </p:nvPr>
        </p:nvSpPr>
        <p:spPr>
          <a:xfrm>
            <a:off x="7086600" y="6492876"/>
            <a:ext cx="2057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750">
                <a:solidFill>
                  <a:srgbClr val="8998B1"/>
                </a:solidFill>
              </a:defRPr>
            </a:lvl1pPr>
          </a:lstStyle>
          <a:p>
            <a:pPr>
              <a:defRPr/>
            </a:pPr>
            <a:fld id="{30FE4997-6AED-49DE-B61F-996D14C7B25C}" type="slidenum">
              <a:rPr lang="ru-RU" altLang="ru-RU"/>
              <a:pPr>
                <a:defRPr/>
              </a:pPr>
              <a:t>‹#›</a:t>
            </a:fld>
            <a:endParaRPr lang="ru-RU" altLang="ru-RU"/>
          </a:p>
        </p:txBody>
      </p:sp>
    </p:spTree>
    <p:extLst>
      <p:ext uri="{BB962C8B-B14F-4D97-AF65-F5344CB8AC3E}">
        <p14:creationId xmlns:p14="http://schemas.microsoft.com/office/powerpoint/2010/main" val="4145637594"/>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4" y="1998275"/>
            <a:ext cx="6894137" cy="3482472"/>
          </a:xfrm>
        </p:spPr>
        <p:txBody>
          <a:bodyPr>
            <a:noAutofit/>
          </a:bodyPr>
          <a:lstStyle>
            <a:lvl1pPr marL="0" marR="0" indent="0" algn="l" defTabSz="342900" rtl="0" eaLnBrk="1" fontAlgn="auto" latinLnBrk="0" hangingPunct="1">
              <a:lnSpc>
                <a:spcPct val="140000"/>
              </a:lnSpc>
              <a:spcBef>
                <a:spcPct val="20000"/>
              </a:spcBef>
              <a:spcAft>
                <a:spcPts val="450"/>
              </a:spcAft>
              <a:buClrTx/>
              <a:buSzTx/>
              <a:buFont typeface="Arial"/>
              <a:buNone/>
              <a:tabLst/>
              <a:defRPr lang="en-US" sz="1050" b="0" i="0" baseline="0" smtClean="0">
                <a:solidFill>
                  <a:srgbClr val="7C878E"/>
                </a:solidFill>
                <a:effectLst/>
                <a:latin typeface="Arial"/>
                <a:cs typeface="Arial"/>
              </a:defRPr>
            </a:lvl1pPr>
            <a:lvl2pPr marL="0" indent="0" algn="l">
              <a:spcAft>
                <a:spcPts val="450"/>
              </a:spcAft>
              <a:buNone/>
              <a:defRPr sz="1050">
                <a:solidFill>
                  <a:srgbClr val="578196"/>
                </a:solidFill>
              </a:defRPr>
            </a:lvl2pPr>
            <a:lvl3pPr marL="259556" indent="-83344" algn="l" defTabSz="127397">
              <a:lnSpc>
                <a:spcPct val="100000"/>
              </a:lnSpc>
              <a:spcAft>
                <a:spcPts val="450"/>
              </a:spcAft>
              <a:defRPr sz="1050" b="0" i="0">
                <a:solidFill>
                  <a:srgbClr val="7C878E"/>
                </a:solidFill>
                <a:latin typeface="+mn-lt"/>
                <a:cs typeface="Arial"/>
              </a:defRPr>
            </a:lvl3pPr>
            <a:lvl4pPr marL="426244" indent="-83344" algn="l" defTabSz="-82154">
              <a:lnSpc>
                <a:spcPct val="100000"/>
              </a:lnSpc>
              <a:spcAft>
                <a:spcPts val="450"/>
              </a:spcAft>
              <a:tabLst>
                <a:tab pos="517922" algn="l"/>
              </a:tabLst>
              <a:defRPr sz="1050" b="0" i="0">
                <a:solidFill>
                  <a:srgbClr val="7C878E"/>
                </a:solidFill>
                <a:latin typeface="+mn-lt"/>
                <a:cs typeface="Arial"/>
              </a:defRPr>
            </a:lvl4pPr>
            <a:lvl5pPr marL="517922" indent="-7144" algn="l" defTabSz="-7144">
              <a:defRPr sz="825">
                <a:solidFill>
                  <a:srgbClr val="578196"/>
                </a:solidFill>
              </a:defRPr>
            </a:lvl5pPr>
          </a:lstStyle>
          <a:p>
            <a:pPr lvl="0"/>
            <a:r>
              <a:rPr lang="en-US"/>
              <a:t>Click to edit Master text styles</a:t>
            </a:r>
          </a:p>
        </p:txBody>
      </p:sp>
      <p:sp>
        <p:nvSpPr>
          <p:cNvPr id="9" name="Title 8"/>
          <p:cNvSpPr>
            <a:spLocks noGrp="1"/>
          </p:cNvSpPr>
          <p:nvPr>
            <p:ph type="title"/>
          </p:nvPr>
        </p:nvSpPr>
        <p:spPr>
          <a:xfrm>
            <a:off x="457200" y="855275"/>
            <a:ext cx="8229600" cy="1143000"/>
          </a:xfrm>
        </p:spPr>
        <p:txBody>
          <a:bodyPr anchor="b">
            <a:normAutofit/>
          </a:bodyPr>
          <a:lstStyle>
            <a:lvl1pPr algn="l">
              <a:defRPr sz="2700" b="1">
                <a:solidFill>
                  <a:srgbClr val="2573BA"/>
                </a:solidFill>
              </a:defRPr>
            </a:lvl1pPr>
          </a:lstStyle>
          <a:p>
            <a:r>
              <a:rPr lang="en-US"/>
              <a:t>Click to edit Master title style</a:t>
            </a:r>
            <a:endParaRPr lang="en-US" dirty="0"/>
          </a:p>
        </p:txBody>
      </p:sp>
    </p:spTree>
    <p:extLst>
      <p:ext uri="{BB962C8B-B14F-4D97-AF65-F5344CB8AC3E}">
        <p14:creationId xmlns:p14="http://schemas.microsoft.com/office/powerpoint/2010/main" val="3996462441"/>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5" name="Slide Number Placeholder 11">
            <a:extLst>
              <a:ext uri="{FF2B5EF4-FFF2-40B4-BE49-F238E27FC236}">
                <a16:creationId xmlns="" xmlns:a16="http://schemas.microsoft.com/office/drawing/2014/main" id="{28CE4D41-E1D5-4A7B-82E2-2CBCB48A16DD}"/>
              </a:ext>
            </a:extLst>
          </p:cNvPr>
          <p:cNvSpPr txBox="1">
            <a:spLocks/>
          </p:cNvSpPr>
          <p:nvPr userDrawn="1"/>
        </p:nvSpPr>
        <p:spPr>
          <a:xfrm>
            <a:off x="8793957" y="6492876"/>
            <a:ext cx="350044" cy="365125"/>
          </a:xfrm>
          <a:prstGeom prst="rect">
            <a:avLst/>
          </a:prstGeom>
        </p:spPr>
        <p:txBody>
          <a:bodyPr anchor="b"/>
          <a:lstStyle>
            <a:lvl1pPr defTabSz="457200">
              <a:defRPr>
                <a:solidFill>
                  <a:schemeClr val="tx1"/>
                </a:solidFill>
                <a:latin typeface="Arial" panose="020B0604020202020204" pitchFamily="34" charset="0"/>
              </a:defRPr>
            </a:lvl1pPr>
            <a:lvl2pPr marL="742950" indent="-285750" defTabSz="457200">
              <a:defRPr>
                <a:solidFill>
                  <a:schemeClr val="tx1"/>
                </a:solidFill>
                <a:latin typeface="Arial" panose="020B0604020202020204" pitchFamily="34" charset="0"/>
              </a:defRPr>
            </a:lvl2pPr>
            <a:lvl3pPr marL="1143000" indent="-228600" defTabSz="457200">
              <a:defRPr>
                <a:solidFill>
                  <a:schemeClr val="tx1"/>
                </a:solidFill>
                <a:latin typeface="Arial" panose="020B0604020202020204" pitchFamily="34" charset="0"/>
              </a:defRPr>
            </a:lvl3pPr>
            <a:lvl4pPr marL="1600200" indent="-228600" defTabSz="457200">
              <a:defRPr>
                <a:solidFill>
                  <a:schemeClr val="tx1"/>
                </a:solidFill>
                <a:latin typeface="Arial" panose="020B0604020202020204" pitchFamily="34" charset="0"/>
              </a:defRPr>
            </a:lvl4pPr>
            <a:lvl5pPr marL="2057400" indent="-228600" defTabSz="4572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eaLnBrk="1" hangingPunct="1">
              <a:defRPr/>
            </a:pPr>
            <a:fld id="{8519E8A7-BB59-460C-A4F9-B677A8CA90F9}" type="slidenum">
              <a:rPr lang="en-US" altLang="ru-RU" sz="525" baseline="30000" smtClean="0">
                <a:solidFill>
                  <a:srgbClr val="7C878E"/>
                </a:solidFill>
                <a:latin typeface="Calibri" panose="020F0502020204030204" pitchFamily="34" charset="0"/>
              </a:rPr>
              <a:pPr eaLnBrk="1" hangingPunct="1">
                <a:defRPr/>
              </a:pPr>
              <a:t>‹#›</a:t>
            </a:fld>
            <a:endParaRPr lang="en-US" altLang="ru-RU" sz="525" baseline="30000">
              <a:solidFill>
                <a:srgbClr val="7C878E"/>
              </a:solidFill>
              <a:latin typeface="Calibri" panose="020F0502020204030204" pitchFamily="34" charset="0"/>
            </a:endParaRPr>
          </a:p>
        </p:txBody>
      </p:sp>
      <p:sp>
        <p:nvSpPr>
          <p:cNvPr id="16387" name="Rectangle 3"/>
          <p:cNvSpPr>
            <a:spLocks noGrp="1" noChangeArrowheads="1"/>
          </p:cNvSpPr>
          <p:nvPr>
            <p:ph type="ctrTitle"/>
          </p:nvPr>
        </p:nvSpPr>
        <p:spPr>
          <a:xfrm>
            <a:off x="1053158" y="2784144"/>
            <a:ext cx="7772400" cy="1012820"/>
          </a:xfrm>
        </p:spPr>
        <p:txBody>
          <a:bodyPr anchor="b"/>
          <a:lstStyle>
            <a:lvl1pPr marL="0" indent="0" algn="l">
              <a:defRPr sz="2025" b="1" smtClean="0">
                <a:solidFill>
                  <a:srgbClr val="2573BA"/>
                </a:solidFill>
              </a:defRPr>
            </a:lvl1pPr>
          </a:lstStyle>
          <a:p>
            <a:r>
              <a:rPr lang="en-US"/>
              <a:t>Click to edit Master title style</a:t>
            </a:r>
            <a:endParaRPr lang="en-US" dirty="0"/>
          </a:p>
        </p:txBody>
      </p:sp>
      <p:sp>
        <p:nvSpPr>
          <p:cNvPr id="10" name="Subtitle 2"/>
          <p:cNvSpPr>
            <a:spLocks noGrp="1"/>
          </p:cNvSpPr>
          <p:nvPr>
            <p:ph type="subTitle" idx="1"/>
          </p:nvPr>
        </p:nvSpPr>
        <p:spPr>
          <a:xfrm>
            <a:off x="1053160" y="4288056"/>
            <a:ext cx="3634214" cy="382669"/>
          </a:xfrm>
        </p:spPr>
        <p:txBody>
          <a:bodyPr>
            <a:noAutofit/>
          </a:bodyPr>
          <a:lstStyle>
            <a:lvl1pPr marL="0" indent="0" algn="l">
              <a:buNone/>
              <a:defRPr sz="675" baseline="0">
                <a:solidFill>
                  <a:srgbClr val="2573BA"/>
                </a:solidFill>
                <a:latin typeface="Arial"/>
                <a:cs typeface="Arial"/>
              </a:defRPr>
            </a:lvl1pPr>
            <a:lvl2pPr marL="257175" indent="0" algn="ctr">
              <a:buNone/>
              <a:defRPr>
                <a:solidFill>
                  <a:schemeClr val="tx1">
                    <a:tint val="75000"/>
                  </a:schemeClr>
                </a:solidFill>
              </a:defRPr>
            </a:lvl2pPr>
            <a:lvl3pPr marL="514350" indent="0" algn="ctr">
              <a:buNone/>
              <a:defRPr>
                <a:solidFill>
                  <a:schemeClr val="tx1">
                    <a:tint val="75000"/>
                  </a:schemeClr>
                </a:solidFill>
              </a:defRPr>
            </a:lvl3pPr>
            <a:lvl4pPr marL="771525" indent="0" algn="ctr">
              <a:buNone/>
              <a:defRPr>
                <a:solidFill>
                  <a:schemeClr val="tx1">
                    <a:tint val="75000"/>
                  </a:schemeClr>
                </a:solidFill>
              </a:defRPr>
            </a:lvl4pPr>
            <a:lvl5pPr marL="1028700" indent="0" algn="ctr">
              <a:buNone/>
              <a:defRPr>
                <a:solidFill>
                  <a:schemeClr val="tx1">
                    <a:tint val="75000"/>
                  </a:schemeClr>
                </a:solidFill>
              </a:defRPr>
            </a:lvl5pPr>
            <a:lvl6pPr marL="1285875" indent="0" algn="ctr">
              <a:buNone/>
              <a:defRPr>
                <a:solidFill>
                  <a:schemeClr val="tx1">
                    <a:tint val="75000"/>
                  </a:schemeClr>
                </a:solidFill>
              </a:defRPr>
            </a:lvl6pPr>
            <a:lvl7pPr marL="1543050" indent="0" algn="ctr">
              <a:buNone/>
              <a:defRPr>
                <a:solidFill>
                  <a:schemeClr val="tx1">
                    <a:tint val="75000"/>
                  </a:schemeClr>
                </a:solidFill>
              </a:defRPr>
            </a:lvl7pPr>
            <a:lvl8pPr marL="1800225" indent="0" algn="ctr">
              <a:buNone/>
              <a:defRPr>
                <a:solidFill>
                  <a:schemeClr val="tx1">
                    <a:tint val="75000"/>
                  </a:schemeClr>
                </a:solidFill>
              </a:defRPr>
            </a:lvl8pPr>
            <a:lvl9pPr marL="2057400" indent="0" algn="ctr">
              <a:buNone/>
              <a:defRPr>
                <a:solidFill>
                  <a:schemeClr val="tx1">
                    <a:tint val="75000"/>
                  </a:schemeClr>
                </a:solidFill>
              </a:defRPr>
            </a:lvl9pPr>
          </a:lstStyle>
          <a:p>
            <a:r>
              <a:rPr lang="en-US"/>
              <a:t>Click to edit Master subtitle style</a:t>
            </a:r>
            <a:endParaRPr lang="en-US" dirty="0"/>
          </a:p>
        </p:txBody>
      </p:sp>
      <p:sp>
        <p:nvSpPr>
          <p:cNvPr id="11" name="Text Placeholder 16"/>
          <p:cNvSpPr>
            <a:spLocks noGrp="1"/>
          </p:cNvSpPr>
          <p:nvPr>
            <p:ph type="body" sz="quarter" idx="10"/>
          </p:nvPr>
        </p:nvSpPr>
        <p:spPr>
          <a:xfrm>
            <a:off x="1053160" y="3841857"/>
            <a:ext cx="3634214" cy="377152"/>
          </a:xfrm>
        </p:spPr>
        <p:txBody>
          <a:bodyPr>
            <a:noAutofit/>
          </a:bodyPr>
          <a:lstStyle>
            <a:lvl1pPr marL="0" indent="0" algn="l">
              <a:buNone/>
              <a:defRPr sz="1013" b="1" baseline="0">
                <a:solidFill>
                  <a:srgbClr val="2573BA"/>
                </a:solidFill>
              </a:defRPr>
            </a:lvl1pPr>
          </a:lstStyle>
          <a:p>
            <a:pPr lvl="0"/>
            <a:r>
              <a:rPr lang="en-US"/>
              <a:t>Click to edit Master text styles</a:t>
            </a:r>
          </a:p>
        </p:txBody>
      </p:sp>
    </p:spTree>
    <p:extLst>
      <p:ext uri="{BB962C8B-B14F-4D97-AF65-F5344CB8AC3E}">
        <p14:creationId xmlns:p14="http://schemas.microsoft.com/office/powerpoint/2010/main" val="3626855470"/>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47841" y="129822"/>
            <a:ext cx="8157600" cy="975422"/>
          </a:xfrm>
        </p:spPr>
        <p:txBody>
          <a:bodyPr anchor="b"/>
          <a:lstStyle/>
          <a:p>
            <a:r>
              <a:rPr lang="en-US"/>
              <a:t>Click to edit Master title style</a:t>
            </a:r>
            <a:endParaRPr lang="en-US" dirty="0"/>
          </a:p>
        </p:txBody>
      </p:sp>
      <p:sp>
        <p:nvSpPr>
          <p:cNvPr id="3" name="Content Placeholder 2"/>
          <p:cNvSpPr>
            <a:spLocks noGrp="1"/>
          </p:cNvSpPr>
          <p:nvPr>
            <p:ph idx="1"/>
          </p:nvPr>
        </p:nvSpPr>
        <p:spPr>
          <a:xfrm>
            <a:off x="447842" y="1295400"/>
            <a:ext cx="8156409" cy="4724400"/>
          </a:xfrm>
          <a:noFill/>
          <a:ln w="9525">
            <a:noFill/>
            <a:miter lim="800000"/>
            <a:headEnd/>
            <a:tailEnd/>
          </a:ln>
          <a:effectLst/>
        </p:spPr>
        <p:txBody>
          <a:bodyPr/>
          <a:lstStyle>
            <a:lvl1pPr algn="l" rtl="0" eaLnBrk="1" fontAlgn="base" hangingPunct="1">
              <a:spcBef>
                <a:spcPts val="1013"/>
              </a:spcBef>
              <a:spcAft>
                <a:spcPct val="0"/>
              </a:spcAft>
              <a:buClr>
                <a:schemeClr val="tx2"/>
              </a:buClr>
              <a:defRPr lang="en-US" sz="1125" dirty="0" smtClean="0">
                <a:solidFill>
                  <a:schemeClr val="tx1"/>
                </a:solidFill>
                <a:latin typeface="+mn-lt"/>
                <a:ea typeface="+mn-ea"/>
                <a:cs typeface="+mn-cs"/>
              </a:defRPr>
            </a:lvl1pPr>
            <a:lvl2pPr algn="l" rtl="0" eaLnBrk="1" fontAlgn="base" hangingPunct="1">
              <a:spcBef>
                <a:spcPts val="338"/>
              </a:spcBef>
              <a:spcAft>
                <a:spcPct val="0"/>
              </a:spcAft>
              <a:buClr>
                <a:schemeClr val="tx2"/>
              </a:buClr>
              <a:defRPr lang="en-US" sz="1013" dirty="0" smtClean="0">
                <a:solidFill>
                  <a:schemeClr val="tx1"/>
                </a:solidFill>
                <a:latin typeface="+mn-lt"/>
                <a:ea typeface="+mn-ea"/>
                <a:cs typeface="+mn-cs"/>
              </a:defRPr>
            </a:lvl2pPr>
            <a:lvl3pPr algn="l" rtl="0" eaLnBrk="1" fontAlgn="base" hangingPunct="1">
              <a:spcBef>
                <a:spcPts val="338"/>
              </a:spcBef>
              <a:spcAft>
                <a:spcPct val="0"/>
              </a:spcAft>
              <a:buClr>
                <a:schemeClr val="tx2"/>
              </a:buClr>
              <a:defRPr lang="en-US" sz="900" dirty="0" smtClean="0">
                <a:solidFill>
                  <a:schemeClr val="tx1"/>
                </a:solidFill>
                <a:latin typeface="+mn-lt"/>
                <a:ea typeface="+mn-ea"/>
                <a:cs typeface="+mn-cs"/>
              </a:defRPr>
            </a:lvl3pPr>
            <a:lvl4pPr algn="l" rtl="0" eaLnBrk="1" fontAlgn="base" hangingPunct="1">
              <a:spcBef>
                <a:spcPts val="338"/>
              </a:spcBef>
              <a:spcAft>
                <a:spcPct val="0"/>
              </a:spcAft>
              <a:buClr>
                <a:schemeClr val="tx2"/>
              </a:buClr>
              <a:defRPr lang="en-US" sz="788" dirty="0" smtClean="0">
                <a:solidFill>
                  <a:schemeClr val="tx1"/>
                </a:solidFill>
                <a:latin typeface="+mn-lt"/>
                <a:ea typeface="+mn-ea"/>
                <a:cs typeface="+mn-cs"/>
              </a:defRPr>
            </a:lvl4pPr>
            <a:lvl5pPr algn="l" rtl="0" eaLnBrk="1" fontAlgn="base" hangingPunct="1">
              <a:spcBef>
                <a:spcPts val="338"/>
              </a:spcBef>
              <a:spcAft>
                <a:spcPct val="0"/>
              </a:spcAft>
              <a:buClr>
                <a:schemeClr val="tx2"/>
              </a:buClr>
              <a:defRPr lang="en-US" sz="675" dirty="0">
                <a:solidFill>
                  <a:schemeClr val="tx1"/>
                </a:solidFill>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401368025"/>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724400"/>
          </a:xfrm>
        </p:spPr>
        <p:txBody>
          <a:bodyPr/>
          <a:lstStyle>
            <a:lvl1pPr>
              <a:defRPr sz="1575"/>
            </a:lvl1pPr>
            <a:lvl2pPr>
              <a:defRPr sz="1350"/>
            </a:lvl2pPr>
            <a:lvl3pPr>
              <a:defRPr sz="1125"/>
            </a:lvl3pPr>
            <a:lvl4pPr>
              <a:defRPr sz="1013"/>
            </a:lvl4pPr>
            <a:lvl5pPr>
              <a:defRPr sz="1013"/>
            </a:lvl5pPr>
            <a:lvl6pPr>
              <a:defRPr sz="1013"/>
            </a:lvl6pPr>
            <a:lvl7pPr>
              <a:defRPr sz="1013"/>
            </a:lvl7pPr>
            <a:lvl8pPr>
              <a:defRPr sz="1013"/>
            </a:lvl8pPr>
            <a:lvl9pPr>
              <a:defRPr sz="101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724400"/>
          </a:xfrm>
        </p:spPr>
        <p:txBody>
          <a:bodyPr/>
          <a:lstStyle>
            <a:lvl1pPr>
              <a:defRPr sz="1575"/>
            </a:lvl1pPr>
            <a:lvl2pPr>
              <a:defRPr sz="1350"/>
            </a:lvl2pPr>
            <a:lvl3pPr>
              <a:defRPr sz="1125"/>
            </a:lvl3pPr>
            <a:lvl4pPr>
              <a:defRPr sz="1013"/>
            </a:lvl4pPr>
            <a:lvl5pPr>
              <a:defRPr sz="1013"/>
            </a:lvl5pPr>
            <a:lvl6pPr>
              <a:defRPr sz="1013"/>
            </a:lvl6pPr>
            <a:lvl7pPr>
              <a:defRPr sz="1013"/>
            </a:lvl7pPr>
            <a:lvl8pPr>
              <a:defRPr sz="1013"/>
            </a:lvl8pPr>
            <a:lvl9pPr>
              <a:defRPr sz="101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1">
            <a:extLst>
              <a:ext uri="{FF2B5EF4-FFF2-40B4-BE49-F238E27FC236}">
                <a16:creationId xmlns="" xmlns:a16="http://schemas.microsoft.com/office/drawing/2014/main" id="{ECE8FCF8-F683-4FD7-9D2F-211FC685EDED}"/>
              </a:ext>
            </a:extLst>
          </p:cNvPr>
          <p:cNvSpPr>
            <a:spLocks noGrp="1"/>
          </p:cNvSpPr>
          <p:nvPr>
            <p:ph type="sldNum" sz="quarter" idx="10"/>
          </p:nvPr>
        </p:nvSpPr>
        <p:spPr>
          <a:xfrm>
            <a:off x="1" y="6499226"/>
            <a:ext cx="497681" cy="365125"/>
          </a:xfrm>
          <a:prstGeom prst="rect">
            <a:avLst/>
          </a:prstGeom>
        </p:spPr>
        <p:txBody>
          <a:bodyPr vert="horz" wrap="square" lIns="72000" tIns="45720" rIns="72000" bIns="45720" numCol="1" anchor="ctr" anchorCtr="0" compatLnSpc="1">
            <a:prstTxWarp prst="textNoShape">
              <a:avLst/>
            </a:prstTxWarp>
          </a:bodyPr>
          <a:lstStyle>
            <a:lvl1pPr eaLnBrk="1" hangingPunct="1">
              <a:defRPr sz="600">
                <a:solidFill>
                  <a:srgbClr val="898989"/>
                </a:solidFill>
                <a:latin typeface="Calibri" panose="020F0502020204030204" pitchFamily="34" charset="0"/>
              </a:defRPr>
            </a:lvl1pPr>
          </a:lstStyle>
          <a:p>
            <a:pPr>
              <a:defRPr/>
            </a:pPr>
            <a:fld id="{46F1E9D1-5DD5-4D7C-B6AE-3C1772415813}" type="slidenum">
              <a:rPr lang="en-GB" altLang="ru-RU"/>
              <a:pPr>
                <a:defRPr/>
              </a:pPr>
              <a:t>‹#›</a:t>
            </a:fld>
            <a:endParaRPr lang="en-GB" altLang="ru-RU"/>
          </a:p>
        </p:txBody>
      </p:sp>
    </p:spTree>
    <p:extLst>
      <p:ext uri="{BB962C8B-B14F-4D97-AF65-F5344CB8AC3E}">
        <p14:creationId xmlns:p14="http://schemas.microsoft.com/office/powerpoint/2010/main" val="2572494788"/>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2"/>
          <p:cNvSpPr>
            <a:spLocks noGrp="1"/>
          </p:cNvSpPr>
          <p:nvPr>
            <p:ph type="title"/>
          </p:nvPr>
        </p:nvSpPr>
        <p:spPr>
          <a:xfrm>
            <a:off x="447841" y="129822"/>
            <a:ext cx="8368148" cy="979200"/>
          </a:xfrm>
        </p:spPr>
        <p:txBody>
          <a:bodyPr anchor="b"/>
          <a:lstStyle/>
          <a:p>
            <a:r>
              <a:rPr lang="en-US"/>
              <a:t>Click to edit Master title style</a:t>
            </a:r>
            <a:endParaRPr lang="en-US" dirty="0"/>
          </a:p>
        </p:txBody>
      </p:sp>
    </p:spTree>
    <p:extLst>
      <p:ext uri="{BB962C8B-B14F-4D97-AF65-F5344CB8AC3E}">
        <p14:creationId xmlns:p14="http://schemas.microsoft.com/office/powerpoint/2010/main" val="583848575"/>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5" y="1998275"/>
            <a:ext cx="6894137" cy="3482472"/>
          </a:xfrm>
        </p:spPr>
        <p:txBody>
          <a:bodyPr>
            <a:noAutofit/>
          </a:bodyPr>
          <a:lstStyle>
            <a:lvl1pPr marL="0" marR="0" indent="0" algn="l" defTabSz="257175" rtl="0" eaLnBrk="1" fontAlgn="auto" latinLnBrk="0" hangingPunct="1">
              <a:lnSpc>
                <a:spcPct val="140000"/>
              </a:lnSpc>
              <a:spcBef>
                <a:spcPct val="20000"/>
              </a:spcBef>
              <a:spcAft>
                <a:spcPts val="338"/>
              </a:spcAft>
              <a:buClrTx/>
              <a:buSzTx/>
              <a:buFont typeface="Arial"/>
              <a:buNone/>
              <a:tabLst/>
              <a:defRPr lang="en-US" sz="788" b="0" i="0" baseline="0" smtClean="0">
                <a:solidFill>
                  <a:srgbClr val="7C878E"/>
                </a:solidFill>
                <a:effectLst/>
                <a:latin typeface="Arial"/>
                <a:cs typeface="Arial"/>
              </a:defRPr>
            </a:lvl1pPr>
            <a:lvl2pPr marL="0" indent="0" algn="l">
              <a:spcAft>
                <a:spcPts val="338"/>
              </a:spcAft>
              <a:buNone/>
              <a:defRPr sz="788">
                <a:solidFill>
                  <a:srgbClr val="578196"/>
                </a:solidFill>
              </a:defRPr>
            </a:lvl2pPr>
            <a:lvl3pPr marL="194667" indent="-62508" algn="l" defTabSz="95548">
              <a:lnSpc>
                <a:spcPct val="100000"/>
              </a:lnSpc>
              <a:spcAft>
                <a:spcPts val="338"/>
              </a:spcAft>
              <a:defRPr sz="788" b="0" i="0">
                <a:solidFill>
                  <a:srgbClr val="7C878E"/>
                </a:solidFill>
                <a:latin typeface="+mn-lt"/>
                <a:cs typeface="Arial"/>
              </a:defRPr>
            </a:lvl3pPr>
            <a:lvl4pPr marL="319683" indent="-62508" algn="l" defTabSz="-61616">
              <a:lnSpc>
                <a:spcPct val="100000"/>
              </a:lnSpc>
              <a:spcAft>
                <a:spcPts val="338"/>
              </a:spcAft>
              <a:tabLst>
                <a:tab pos="388442" algn="l"/>
              </a:tabLst>
              <a:defRPr sz="788" b="0" i="0">
                <a:solidFill>
                  <a:srgbClr val="7C878E"/>
                </a:solidFill>
                <a:latin typeface="+mn-lt"/>
                <a:cs typeface="Arial"/>
              </a:defRPr>
            </a:lvl4pPr>
            <a:lvl5pPr marL="388442" indent="-5358" algn="l" defTabSz="-5358">
              <a:defRPr sz="619">
                <a:solidFill>
                  <a:srgbClr val="578196"/>
                </a:solidFill>
              </a:defRPr>
            </a:lvl5pPr>
          </a:lstStyle>
          <a:p>
            <a:pPr lvl="0"/>
            <a:r>
              <a:rPr lang="en-US"/>
              <a:t>Click to edit Master text styles</a:t>
            </a:r>
          </a:p>
        </p:txBody>
      </p:sp>
      <p:sp>
        <p:nvSpPr>
          <p:cNvPr id="9" name="Title 8"/>
          <p:cNvSpPr>
            <a:spLocks noGrp="1"/>
          </p:cNvSpPr>
          <p:nvPr>
            <p:ph type="title"/>
          </p:nvPr>
        </p:nvSpPr>
        <p:spPr>
          <a:xfrm>
            <a:off x="457200" y="855275"/>
            <a:ext cx="8229600" cy="1143000"/>
          </a:xfrm>
        </p:spPr>
        <p:txBody>
          <a:bodyPr anchor="b">
            <a:normAutofit/>
          </a:bodyPr>
          <a:lstStyle>
            <a:lvl1pPr algn="l">
              <a:defRPr sz="2025" b="1">
                <a:solidFill>
                  <a:srgbClr val="2573BA"/>
                </a:solidFill>
              </a:defRPr>
            </a:lvl1pPr>
          </a:lstStyle>
          <a:p>
            <a:r>
              <a:rPr lang="en-US"/>
              <a:t>Click to edit Master title style</a:t>
            </a:r>
            <a:endParaRPr lang="en-US" dirty="0"/>
          </a:p>
        </p:txBody>
      </p:sp>
    </p:spTree>
    <p:extLst>
      <p:ext uri="{BB962C8B-B14F-4D97-AF65-F5344CB8AC3E}">
        <p14:creationId xmlns:p14="http://schemas.microsoft.com/office/powerpoint/2010/main" val="18828125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278C6F8-2751-438E-9BAA-F650111BA51C}"/>
              </a:ext>
            </a:extLst>
          </p:cNvPr>
          <p:cNvSpPr>
            <a:spLocks noGrp="1"/>
          </p:cNvSpPr>
          <p:nvPr>
            <p:ph type="title"/>
          </p:nvPr>
        </p:nvSpPr>
        <p:spPr>
          <a:xfrm>
            <a:off x="457200" y="274638"/>
            <a:ext cx="8229600" cy="1143000"/>
          </a:xfrm>
          <a:prstGeom prst="rect">
            <a:avLst/>
          </a:prstGeom>
        </p:spPr>
        <p:txBody>
          <a:bodyPr/>
          <a:lstStyle/>
          <a:p>
            <a:r>
              <a:rPr lang="en-US"/>
              <a:t>Click to edit Master title style</a:t>
            </a:r>
            <a:endParaRPr lang="ru-RU"/>
          </a:p>
        </p:txBody>
      </p:sp>
      <p:sp>
        <p:nvSpPr>
          <p:cNvPr id="3" name="Date Placeholder 2">
            <a:extLst>
              <a:ext uri="{FF2B5EF4-FFF2-40B4-BE49-F238E27FC236}">
                <a16:creationId xmlns="" xmlns:a16="http://schemas.microsoft.com/office/drawing/2014/main" id="{5F080940-8E2C-42A5-901D-7DB1A3E2323D}"/>
              </a:ext>
            </a:extLst>
          </p:cNvPr>
          <p:cNvSpPr>
            <a:spLocks noGrp="1"/>
          </p:cNvSpPr>
          <p:nvPr>
            <p:ph type="dt" sz="half" idx="10"/>
          </p:nvPr>
        </p:nvSpPr>
        <p:spPr>
          <a:xfrm>
            <a:off x="457200" y="6356352"/>
            <a:ext cx="1018456" cy="365125"/>
          </a:xfrm>
          <a:prstGeom prst="rect">
            <a:avLst/>
          </a:prstGeom>
        </p:spPr>
        <p:txBody>
          <a:bodyPr/>
          <a:lstStyle/>
          <a:p>
            <a:fld id="{1EE44DF1-DE03-463D-B4E7-61EFCAB73940}" type="datetimeFigureOut">
              <a:rPr lang="ru-RU" smtClean="0"/>
              <a:t>19.05.2020</a:t>
            </a:fld>
            <a:endParaRPr lang="ru-RU"/>
          </a:p>
        </p:txBody>
      </p:sp>
      <p:sp>
        <p:nvSpPr>
          <p:cNvPr id="4" name="Footer Placeholder 3">
            <a:extLst>
              <a:ext uri="{FF2B5EF4-FFF2-40B4-BE49-F238E27FC236}">
                <a16:creationId xmlns="" xmlns:a16="http://schemas.microsoft.com/office/drawing/2014/main" id="{A0D83300-1BE7-4B56-BF6B-08EB91B7172D}"/>
              </a:ext>
            </a:extLst>
          </p:cNvPr>
          <p:cNvSpPr>
            <a:spLocks noGrp="1"/>
          </p:cNvSpPr>
          <p:nvPr>
            <p:ph type="ftr" sz="quarter" idx="11"/>
          </p:nvPr>
        </p:nvSpPr>
        <p:spPr>
          <a:xfrm>
            <a:off x="1871700" y="6486212"/>
            <a:ext cx="5544616" cy="365125"/>
          </a:xfrm>
          <a:prstGeom prst="rect">
            <a:avLst/>
          </a:prstGeom>
        </p:spPr>
        <p:txBody>
          <a:bodyPr/>
          <a:lstStyle/>
          <a:p>
            <a:endParaRPr lang="ru-RU"/>
          </a:p>
        </p:txBody>
      </p:sp>
      <p:sp>
        <p:nvSpPr>
          <p:cNvPr id="6" name="Slide Number Placeholder 5">
            <a:extLst>
              <a:ext uri="{FF2B5EF4-FFF2-40B4-BE49-F238E27FC236}">
                <a16:creationId xmlns="" xmlns:a16="http://schemas.microsoft.com/office/drawing/2014/main" id="{8699DFF5-2D43-42EE-ADB7-FBA8A2938C31}"/>
              </a:ext>
            </a:extLst>
          </p:cNvPr>
          <p:cNvSpPr>
            <a:spLocks noGrp="1"/>
          </p:cNvSpPr>
          <p:nvPr>
            <p:ph type="sldNum" sz="quarter" idx="12"/>
          </p:nvPr>
        </p:nvSpPr>
        <p:spPr>
          <a:xfrm>
            <a:off x="8249580" y="6486211"/>
            <a:ext cx="874440" cy="365125"/>
          </a:xfrm>
          <a:prstGeom prst="rect">
            <a:avLst/>
          </a:prstGeom>
        </p:spPr>
        <p:txBody>
          <a:bodyPr/>
          <a:lstStyle/>
          <a:p>
            <a:fld id="{A1D6A628-929B-464A-B969-45749B3C946B}" type="slidenum">
              <a:rPr lang="ru-RU" smtClean="0"/>
              <a:t>‹#›</a:t>
            </a:fld>
            <a:endParaRPr lang="ru-RU"/>
          </a:p>
        </p:txBody>
      </p:sp>
    </p:spTree>
    <p:extLst>
      <p:ext uri="{BB962C8B-B14F-4D97-AF65-F5344CB8AC3E}">
        <p14:creationId xmlns:p14="http://schemas.microsoft.com/office/powerpoint/2010/main" val="587552052"/>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Title, Content, Graphic">
    <p:spTree>
      <p:nvGrpSpPr>
        <p:cNvPr id="1" name=""/>
        <p:cNvGrpSpPr/>
        <p:nvPr/>
      </p:nvGrpSpPr>
      <p:grpSpPr>
        <a:xfrm>
          <a:off x="0" y="0"/>
          <a:ext cx="0" cy="0"/>
          <a:chOff x="0" y="0"/>
          <a:chExt cx="0" cy="0"/>
        </a:xfrm>
      </p:grpSpPr>
      <p:sp>
        <p:nvSpPr>
          <p:cNvPr id="3" name="Content Placeholder 2"/>
          <p:cNvSpPr>
            <a:spLocks noGrp="1"/>
          </p:cNvSpPr>
          <p:nvPr>
            <p:ph idx="1"/>
          </p:nvPr>
        </p:nvSpPr>
        <p:spPr>
          <a:xfrm>
            <a:off x="454030" y="1513830"/>
            <a:ext cx="6872549" cy="964787"/>
          </a:xfrm>
        </p:spPr>
        <p:txBody>
          <a:bodyPr>
            <a:noAutofit/>
          </a:bodyPr>
          <a:lstStyle>
            <a:lvl1pPr marL="0" marR="0" indent="0" algn="l" defTabSz="257175" rtl="0" eaLnBrk="1" fontAlgn="auto" latinLnBrk="0" hangingPunct="1">
              <a:lnSpc>
                <a:spcPct val="140000"/>
              </a:lnSpc>
              <a:spcBef>
                <a:spcPct val="20000"/>
              </a:spcBef>
              <a:spcAft>
                <a:spcPts val="338"/>
              </a:spcAft>
              <a:buClrTx/>
              <a:buSzTx/>
              <a:buFont typeface="Arial"/>
              <a:buNone/>
              <a:tabLst/>
              <a:defRPr/>
            </a:lvl1pPr>
            <a:lvl2pPr marL="0" indent="0" algn="l">
              <a:spcAft>
                <a:spcPts val="338"/>
              </a:spcAft>
              <a:buNone/>
              <a:defRPr sz="788">
                <a:solidFill>
                  <a:srgbClr val="578196"/>
                </a:solidFill>
              </a:defRPr>
            </a:lvl2pPr>
            <a:lvl3pPr marL="194667" indent="-62508" algn="l" defTabSz="95548">
              <a:lnSpc>
                <a:spcPct val="100000"/>
              </a:lnSpc>
              <a:spcAft>
                <a:spcPts val="338"/>
              </a:spcAft>
              <a:defRPr sz="788" b="0" i="0">
                <a:solidFill>
                  <a:srgbClr val="7C878E"/>
                </a:solidFill>
                <a:latin typeface="+mn-lt"/>
                <a:cs typeface="Arial"/>
              </a:defRPr>
            </a:lvl3pPr>
            <a:lvl4pPr marL="319683" indent="-62508" algn="l" defTabSz="-61616">
              <a:lnSpc>
                <a:spcPct val="100000"/>
              </a:lnSpc>
              <a:spcAft>
                <a:spcPts val="338"/>
              </a:spcAft>
              <a:tabLst>
                <a:tab pos="388442" algn="l"/>
              </a:tabLst>
              <a:defRPr sz="788" b="0" i="0">
                <a:solidFill>
                  <a:srgbClr val="7C878E"/>
                </a:solidFill>
                <a:latin typeface="+mn-lt"/>
                <a:cs typeface="Arial"/>
              </a:defRPr>
            </a:lvl4pPr>
            <a:lvl5pPr marL="388442" indent="-5358" algn="l" defTabSz="-5358">
              <a:defRPr sz="619">
                <a:solidFill>
                  <a:srgbClr val="578196"/>
                </a:solidFill>
              </a:defRPr>
            </a:lvl5pPr>
          </a:lstStyle>
          <a:p>
            <a:pPr lvl="0"/>
            <a:r>
              <a:rPr lang="en-US"/>
              <a:t>Click to edit Master text styles</a:t>
            </a:r>
          </a:p>
        </p:txBody>
      </p:sp>
      <p:sp>
        <p:nvSpPr>
          <p:cNvPr id="7" name="SmartArt Placeholder 3"/>
          <p:cNvSpPr>
            <a:spLocks noGrp="1"/>
          </p:cNvSpPr>
          <p:nvPr>
            <p:ph type="dgm" sz="quarter" idx="13"/>
          </p:nvPr>
        </p:nvSpPr>
        <p:spPr>
          <a:xfrm>
            <a:off x="454030" y="2478622"/>
            <a:ext cx="6872549" cy="3591983"/>
          </a:xfrm>
        </p:spPr>
        <p:txBody>
          <a:bodyPr/>
          <a:lstStyle/>
          <a:p>
            <a:pPr lvl="0"/>
            <a:r>
              <a:rPr lang="en-US" noProof="0"/>
              <a:t>Click icon to add SmartArt graphic</a:t>
            </a:r>
            <a:endParaRPr lang="en-US" noProof="0" dirty="0"/>
          </a:p>
        </p:txBody>
      </p:sp>
      <p:sp>
        <p:nvSpPr>
          <p:cNvPr id="2" name="Title 1"/>
          <p:cNvSpPr>
            <a:spLocks noGrp="1"/>
          </p:cNvSpPr>
          <p:nvPr>
            <p:ph type="title"/>
          </p:nvPr>
        </p:nvSpPr>
        <p:spPr>
          <a:xfrm>
            <a:off x="457202" y="461911"/>
            <a:ext cx="6869377" cy="1143000"/>
          </a:xfrm>
        </p:spPr>
        <p:txBody>
          <a:bodyPr anchor="b"/>
          <a:lstStyle/>
          <a:p>
            <a:r>
              <a:rPr lang="en-US"/>
              <a:t>Click to edit Master title style</a:t>
            </a:r>
            <a:endParaRPr lang="en-US" dirty="0"/>
          </a:p>
        </p:txBody>
      </p:sp>
    </p:spTree>
    <p:extLst>
      <p:ext uri="{BB962C8B-B14F-4D97-AF65-F5344CB8AC3E}">
        <p14:creationId xmlns:p14="http://schemas.microsoft.com/office/powerpoint/2010/main" val="3131827997"/>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2906713"/>
            <a:ext cx="7772400" cy="906920"/>
          </a:xfrm>
        </p:spPr>
        <p:txBody>
          <a:bodyPr anchor="b">
            <a:normAutofit/>
          </a:bodyPr>
          <a:lstStyle>
            <a:lvl1pPr algn="l">
              <a:defRPr sz="2025" b="1" cap="none" baseline="0">
                <a:solidFill>
                  <a:srgbClr val="2573BA"/>
                </a:solidFill>
              </a:defRPr>
            </a:lvl1pPr>
          </a:lstStyle>
          <a:p>
            <a:r>
              <a:rPr lang="en-US"/>
              <a:t>Click to edit Master title style</a:t>
            </a:r>
            <a:endParaRPr lang="en-US" dirty="0"/>
          </a:p>
        </p:txBody>
      </p:sp>
      <p:sp>
        <p:nvSpPr>
          <p:cNvPr id="3" name="Text Placeholder 2"/>
          <p:cNvSpPr>
            <a:spLocks noGrp="1"/>
          </p:cNvSpPr>
          <p:nvPr>
            <p:ph type="body" idx="1"/>
          </p:nvPr>
        </p:nvSpPr>
        <p:spPr>
          <a:xfrm>
            <a:off x="457200" y="3678254"/>
            <a:ext cx="7772400" cy="464735"/>
          </a:xfrm>
        </p:spPr>
        <p:txBody>
          <a:bodyPr anchor="b">
            <a:normAutofit/>
          </a:bodyPr>
          <a:lstStyle>
            <a:lvl1pPr marL="0" indent="0">
              <a:buNone/>
              <a:defRPr sz="1013">
                <a:solidFill>
                  <a:srgbClr val="578196"/>
                </a:solidFill>
              </a:defRPr>
            </a:lvl1pPr>
            <a:lvl2pPr marL="257175" indent="0">
              <a:buNone/>
              <a:defRPr sz="1013">
                <a:solidFill>
                  <a:schemeClr val="tx1">
                    <a:tint val="75000"/>
                  </a:schemeClr>
                </a:solidFill>
              </a:defRPr>
            </a:lvl2pPr>
            <a:lvl3pPr marL="514350" indent="0">
              <a:buNone/>
              <a:defRPr sz="900">
                <a:solidFill>
                  <a:schemeClr val="tx1">
                    <a:tint val="75000"/>
                  </a:schemeClr>
                </a:solidFill>
              </a:defRPr>
            </a:lvl3pPr>
            <a:lvl4pPr marL="771525" indent="0">
              <a:buNone/>
              <a:defRPr sz="788">
                <a:solidFill>
                  <a:schemeClr val="tx1">
                    <a:tint val="75000"/>
                  </a:schemeClr>
                </a:solidFill>
              </a:defRPr>
            </a:lvl4pPr>
            <a:lvl5pPr marL="1028700" indent="0">
              <a:buNone/>
              <a:defRPr sz="788">
                <a:solidFill>
                  <a:schemeClr val="tx1">
                    <a:tint val="75000"/>
                  </a:schemeClr>
                </a:solidFill>
              </a:defRPr>
            </a:lvl5pPr>
            <a:lvl6pPr marL="1285875" indent="0">
              <a:buNone/>
              <a:defRPr sz="788">
                <a:solidFill>
                  <a:schemeClr val="tx1">
                    <a:tint val="75000"/>
                  </a:schemeClr>
                </a:solidFill>
              </a:defRPr>
            </a:lvl6pPr>
            <a:lvl7pPr marL="1543050" indent="0">
              <a:buNone/>
              <a:defRPr sz="788">
                <a:solidFill>
                  <a:schemeClr val="tx1">
                    <a:tint val="75000"/>
                  </a:schemeClr>
                </a:solidFill>
              </a:defRPr>
            </a:lvl7pPr>
            <a:lvl8pPr marL="1800225" indent="0">
              <a:buNone/>
              <a:defRPr sz="788">
                <a:solidFill>
                  <a:schemeClr val="tx1">
                    <a:tint val="75000"/>
                  </a:schemeClr>
                </a:solidFill>
              </a:defRPr>
            </a:lvl8pPr>
            <a:lvl9pPr marL="2057400" indent="0">
              <a:buNone/>
              <a:defRPr sz="788">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335781823"/>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Section Header 2">
    <p:spTree>
      <p:nvGrpSpPr>
        <p:cNvPr id="1" name=""/>
        <p:cNvGrpSpPr/>
        <p:nvPr/>
      </p:nvGrpSpPr>
      <p:grpSpPr>
        <a:xfrm>
          <a:off x="0" y="0"/>
          <a:ext cx="0" cy="0"/>
          <a:chOff x="0" y="0"/>
          <a:chExt cx="0" cy="0"/>
        </a:xfrm>
      </p:grpSpPr>
      <p:sp>
        <p:nvSpPr>
          <p:cNvPr id="2" name="Title 1"/>
          <p:cNvSpPr>
            <a:spLocks noGrp="1"/>
          </p:cNvSpPr>
          <p:nvPr>
            <p:ph type="title"/>
          </p:nvPr>
        </p:nvSpPr>
        <p:spPr>
          <a:xfrm>
            <a:off x="457200" y="1099871"/>
            <a:ext cx="7772400" cy="893215"/>
          </a:xfrm>
        </p:spPr>
        <p:txBody>
          <a:bodyPr anchor="b">
            <a:normAutofit/>
          </a:bodyPr>
          <a:lstStyle>
            <a:lvl1pPr algn="l">
              <a:defRPr sz="2025" b="1" cap="none" baseline="0">
                <a:solidFill>
                  <a:srgbClr val="2573BA"/>
                </a:solidFill>
              </a:defRPr>
            </a:lvl1pPr>
          </a:lstStyle>
          <a:p>
            <a:r>
              <a:rPr lang="en-US"/>
              <a:t>Click to edit Master title style</a:t>
            </a:r>
            <a:endParaRPr lang="en-US" dirty="0"/>
          </a:p>
        </p:txBody>
      </p:sp>
      <p:sp>
        <p:nvSpPr>
          <p:cNvPr id="3" name="Text Placeholder 2"/>
          <p:cNvSpPr>
            <a:spLocks noGrp="1"/>
          </p:cNvSpPr>
          <p:nvPr>
            <p:ph type="body" idx="1"/>
          </p:nvPr>
        </p:nvSpPr>
        <p:spPr>
          <a:xfrm>
            <a:off x="457200" y="1877586"/>
            <a:ext cx="7772400" cy="464735"/>
          </a:xfrm>
        </p:spPr>
        <p:txBody>
          <a:bodyPr anchor="b">
            <a:normAutofit/>
          </a:bodyPr>
          <a:lstStyle>
            <a:lvl1pPr marL="0" indent="0">
              <a:buNone/>
              <a:defRPr sz="1013">
                <a:solidFill>
                  <a:srgbClr val="578196"/>
                </a:solidFill>
              </a:defRPr>
            </a:lvl1pPr>
            <a:lvl2pPr marL="257175" indent="0">
              <a:buNone/>
              <a:defRPr sz="1013">
                <a:solidFill>
                  <a:schemeClr val="tx1">
                    <a:tint val="75000"/>
                  </a:schemeClr>
                </a:solidFill>
              </a:defRPr>
            </a:lvl2pPr>
            <a:lvl3pPr marL="514350" indent="0">
              <a:buNone/>
              <a:defRPr sz="900">
                <a:solidFill>
                  <a:schemeClr val="tx1">
                    <a:tint val="75000"/>
                  </a:schemeClr>
                </a:solidFill>
              </a:defRPr>
            </a:lvl3pPr>
            <a:lvl4pPr marL="771525" indent="0">
              <a:buNone/>
              <a:defRPr sz="788">
                <a:solidFill>
                  <a:schemeClr val="tx1">
                    <a:tint val="75000"/>
                  </a:schemeClr>
                </a:solidFill>
              </a:defRPr>
            </a:lvl4pPr>
            <a:lvl5pPr marL="1028700" indent="0">
              <a:buNone/>
              <a:defRPr sz="788">
                <a:solidFill>
                  <a:schemeClr val="tx1">
                    <a:tint val="75000"/>
                  </a:schemeClr>
                </a:solidFill>
              </a:defRPr>
            </a:lvl5pPr>
            <a:lvl6pPr marL="1285875" indent="0">
              <a:buNone/>
              <a:defRPr sz="788">
                <a:solidFill>
                  <a:schemeClr val="tx1">
                    <a:tint val="75000"/>
                  </a:schemeClr>
                </a:solidFill>
              </a:defRPr>
            </a:lvl6pPr>
            <a:lvl7pPr marL="1543050" indent="0">
              <a:buNone/>
              <a:defRPr sz="788">
                <a:solidFill>
                  <a:schemeClr val="tx1">
                    <a:tint val="75000"/>
                  </a:schemeClr>
                </a:solidFill>
              </a:defRPr>
            </a:lvl7pPr>
            <a:lvl8pPr marL="1800225" indent="0">
              <a:buNone/>
              <a:defRPr sz="788">
                <a:solidFill>
                  <a:schemeClr val="tx1">
                    <a:tint val="75000"/>
                  </a:schemeClr>
                </a:solidFill>
              </a:defRPr>
            </a:lvl8pPr>
            <a:lvl9pPr marL="2057400" indent="0">
              <a:buNone/>
              <a:defRPr sz="788">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628200366"/>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Title, 3-Column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3238" y="1994367"/>
            <a:ext cx="4038600" cy="3152943"/>
          </a:xfrm>
        </p:spPr>
        <p:txBody>
          <a:bodyPr>
            <a:noAutofit/>
          </a:bodyPr>
          <a:lstStyle>
            <a:lvl1pPr marL="0" indent="0">
              <a:lnSpc>
                <a:spcPct val="140000"/>
              </a:lnSpc>
              <a:buNone/>
              <a:defRPr sz="675">
                <a:solidFill>
                  <a:srgbClr val="7C878E"/>
                </a:solidFill>
              </a:defRPr>
            </a:lvl1pPr>
            <a:lvl2pPr marL="257175" indent="0">
              <a:buNone/>
              <a:defRPr sz="788">
                <a:solidFill>
                  <a:srgbClr val="578196"/>
                </a:solidFill>
              </a:defRPr>
            </a:lvl2pPr>
            <a:lvl3pPr marL="514350" indent="0">
              <a:buNone/>
              <a:defRPr sz="675">
                <a:solidFill>
                  <a:srgbClr val="578196"/>
                </a:solidFill>
              </a:defRPr>
            </a:lvl3pPr>
            <a:lvl4pPr marL="771525" indent="0">
              <a:buNone/>
              <a:defRPr sz="619">
                <a:solidFill>
                  <a:srgbClr val="578196"/>
                </a:solidFill>
              </a:defRPr>
            </a:lvl4pPr>
            <a:lvl5pPr>
              <a:defRPr sz="1013"/>
            </a:lvl5pPr>
            <a:lvl6pPr>
              <a:defRPr sz="1013"/>
            </a:lvl6pPr>
            <a:lvl7pPr>
              <a:defRPr sz="1013"/>
            </a:lvl7pPr>
            <a:lvl8pPr>
              <a:defRPr sz="1013"/>
            </a:lvl8pPr>
            <a:lvl9pPr>
              <a:defRPr sz="1013"/>
            </a:lvl9pPr>
          </a:lstStyle>
          <a:p>
            <a:pPr lvl="0"/>
            <a:r>
              <a:rPr lang="en-US"/>
              <a:t>Click to edit Master text styles</a:t>
            </a:r>
          </a:p>
        </p:txBody>
      </p:sp>
      <p:sp>
        <p:nvSpPr>
          <p:cNvPr id="4" name="Content Placeholder 3"/>
          <p:cNvSpPr>
            <a:spLocks noGrp="1"/>
          </p:cNvSpPr>
          <p:nvPr>
            <p:ph sz="half" idx="2"/>
          </p:nvPr>
        </p:nvSpPr>
        <p:spPr>
          <a:xfrm>
            <a:off x="4644238" y="1994367"/>
            <a:ext cx="4038600" cy="3152943"/>
          </a:xfrm>
        </p:spPr>
        <p:txBody>
          <a:bodyPr>
            <a:noAutofit/>
          </a:bodyPr>
          <a:lstStyle>
            <a:lvl1pPr marL="0" indent="0">
              <a:lnSpc>
                <a:spcPct val="140000"/>
              </a:lnSpc>
              <a:buNone/>
              <a:defRPr sz="675">
                <a:solidFill>
                  <a:srgbClr val="7C878E"/>
                </a:solidFill>
              </a:defRPr>
            </a:lvl1pPr>
            <a:lvl2pPr marL="257175" indent="0">
              <a:lnSpc>
                <a:spcPct val="140000"/>
              </a:lnSpc>
              <a:buNone/>
              <a:defRPr sz="788">
                <a:solidFill>
                  <a:srgbClr val="578196"/>
                </a:solidFill>
              </a:defRPr>
            </a:lvl2pPr>
            <a:lvl3pPr marL="514350" indent="0">
              <a:lnSpc>
                <a:spcPct val="140000"/>
              </a:lnSpc>
              <a:buNone/>
              <a:defRPr sz="675">
                <a:solidFill>
                  <a:srgbClr val="578196"/>
                </a:solidFill>
              </a:defRPr>
            </a:lvl3pPr>
            <a:lvl4pPr marL="771525" indent="0">
              <a:lnSpc>
                <a:spcPct val="140000"/>
              </a:lnSpc>
              <a:buNone/>
              <a:defRPr sz="619">
                <a:solidFill>
                  <a:srgbClr val="578196"/>
                </a:solidFill>
              </a:defRPr>
            </a:lvl4pPr>
            <a:lvl5pPr>
              <a:defRPr sz="1013"/>
            </a:lvl5pPr>
            <a:lvl6pPr>
              <a:defRPr sz="1013"/>
            </a:lvl6pPr>
            <a:lvl7pPr>
              <a:defRPr sz="1013"/>
            </a:lvl7pPr>
            <a:lvl8pPr>
              <a:defRPr sz="1013"/>
            </a:lvl8pPr>
            <a:lvl9pPr>
              <a:defRPr sz="1013"/>
            </a:lvl9pPr>
          </a:lstStyle>
          <a:p>
            <a:pPr lvl="0"/>
            <a:r>
              <a:rPr lang="en-US"/>
              <a:t>Click to edit Master text styles</a:t>
            </a:r>
          </a:p>
        </p:txBody>
      </p:sp>
      <p:sp>
        <p:nvSpPr>
          <p:cNvPr id="17" name="Text Placeholder 16"/>
          <p:cNvSpPr>
            <a:spLocks noGrp="1"/>
          </p:cNvSpPr>
          <p:nvPr>
            <p:ph type="body" sz="quarter" idx="13"/>
          </p:nvPr>
        </p:nvSpPr>
        <p:spPr>
          <a:xfrm>
            <a:off x="454025" y="988052"/>
            <a:ext cx="8229600" cy="1006319"/>
          </a:xfrm>
        </p:spPr>
        <p:txBody>
          <a:bodyPr anchor="b"/>
          <a:lstStyle>
            <a:lvl1pPr marL="0" indent="0">
              <a:buNone/>
              <a:defRPr sz="2025" b="1">
                <a:solidFill>
                  <a:srgbClr val="2573BA"/>
                </a:solidFill>
              </a:defRPr>
            </a:lvl1pPr>
          </a:lstStyle>
          <a:p>
            <a:pPr lvl="0"/>
            <a:r>
              <a:rPr lang="en-US"/>
              <a:t>Click to edit Master text styles</a:t>
            </a:r>
          </a:p>
        </p:txBody>
      </p:sp>
    </p:spTree>
    <p:extLst>
      <p:ext uri="{BB962C8B-B14F-4D97-AF65-F5344CB8AC3E}">
        <p14:creationId xmlns:p14="http://schemas.microsoft.com/office/powerpoint/2010/main" val="2960639321"/>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Title, 2-Column Title &amp;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854463"/>
            <a:ext cx="8229600" cy="1143000"/>
          </a:xfrm>
        </p:spPr>
        <p:txBody>
          <a:bodyPr anchor="b">
            <a:normAutofit/>
          </a:bodyPr>
          <a:lstStyle>
            <a:lvl1pPr algn="l">
              <a:defRPr sz="2025" b="1">
                <a:solidFill>
                  <a:srgbClr val="2573BA"/>
                </a:solidFill>
              </a:defRPr>
            </a:lvl1pPr>
          </a:lstStyle>
          <a:p>
            <a:r>
              <a:rPr lang="en-US"/>
              <a:t>Click to edit Master title style</a:t>
            </a:r>
            <a:endParaRPr lang="en-US" dirty="0"/>
          </a:p>
        </p:txBody>
      </p:sp>
      <p:sp>
        <p:nvSpPr>
          <p:cNvPr id="3" name="Text Placeholder 2"/>
          <p:cNvSpPr>
            <a:spLocks noGrp="1"/>
          </p:cNvSpPr>
          <p:nvPr>
            <p:ph type="body" idx="1"/>
          </p:nvPr>
        </p:nvSpPr>
        <p:spPr>
          <a:xfrm>
            <a:off x="457200" y="2015504"/>
            <a:ext cx="4040188" cy="639763"/>
          </a:xfrm>
        </p:spPr>
        <p:txBody>
          <a:bodyPr anchor="b">
            <a:normAutofit/>
          </a:bodyPr>
          <a:lstStyle>
            <a:lvl1pPr marL="0" indent="0">
              <a:buNone/>
              <a:defRPr sz="900" b="1">
                <a:solidFill>
                  <a:srgbClr val="2573BA"/>
                </a:solidFill>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edit Master text styles</a:t>
            </a:r>
          </a:p>
        </p:txBody>
      </p:sp>
      <p:sp>
        <p:nvSpPr>
          <p:cNvPr id="4" name="Content Placeholder 3"/>
          <p:cNvSpPr>
            <a:spLocks noGrp="1"/>
          </p:cNvSpPr>
          <p:nvPr>
            <p:ph sz="half" idx="2"/>
          </p:nvPr>
        </p:nvSpPr>
        <p:spPr>
          <a:xfrm>
            <a:off x="457200" y="2649930"/>
            <a:ext cx="4040188" cy="3229985"/>
          </a:xfrm>
        </p:spPr>
        <p:txBody>
          <a:bodyPr>
            <a:noAutofit/>
          </a:bodyPr>
          <a:lstStyle>
            <a:lvl1pPr marL="0" indent="0">
              <a:lnSpc>
                <a:spcPct val="140000"/>
              </a:lnSpc>
              <a:buNone/>
              <a:defRPr lang="en-US" sz="675" b="0" i="0" u="none" strike="noStrike" smtClean="0">
                <a:solidFill>
                  <a:srgbClr val="7C878E"/>
                </a:solidFill>
                <a:latin typeface="Arial"/>
              </a:defRPr>
            </a:lvl1pPr>
            <a:lvl2pPr marL="257175" indent="0">
              <a:buNone/>
              <a:defRPr sz="675">
                <a:solidFill>
                  <a:srgbClr val="578196"/>
                </a:solidFill>
              </a:defRPr>
            </a:lvl2pPr>
            <a:lvl3pPr marL="514350" indent="0">
              <a:buNone/>
              <a:defRPr sz="619">
                <a:solidFill>
                  <a:srgbClr val="578196"/>
                </a:solidFill>
              </a:defRPr>
            </a:lvl3pPr>
            <a:lvl4pPr marL="771525" indent="0">
              <a:buNone/>
              <a:defRPr sz="591">
                <a:solidFill>
                  <a:srgbClr val="578196"/>
                </a:solidFill>
              </a:defRPr>
            </a:lvl4pPr>
            <a:lvl5pPr marL="1028700" indent="0">
              <a:buNone/>
              <a:defRPr sz="591">
                <a:solidFill>
                  <a:srgbClr val="578196"/>
                </a:solidFill>
              </a:defRPr>
            </a:lvl5pPr>
            <a:lvl6pPr>
              <a:defRPr sz="900"/>
            </a:lvl6pPr>
            <a:lvl7pPr>
              <a:defRPr sz="900"/>
            </a:lvl7pPr>
            <a:lvl8pPr>
              <a:defRPr sz="900"/>
            </a:lvl8pPr>
            <a:lvl9pPr>
              <a:defRPr sz="900"/>
            </a:lvl9pPr>
          </a:lstStyle>
          <a:p>
            <a:pPr lvl="0"/>
            <a:r>
              <a:rPr lang="en-US"/>
              <a:t>Click to edit Master text styles</a:t>
            </a:r>
          </a:p>
        </p:txBody>
      </p:sp>
      <p:sp>
        <p:nvSpPr>
          <p:cNvPr id="5" name="Text Placeholder 4"/>
          <p:cNvSpPr>
            <a:spLocks noGrp="1"/>
          </p:cNvSpPr>
          <p:nvPr>
            <p:ph type="body" sz="quarter" idx="3"/>
          </p:nvPr>
        </p:nvSpPr>
        <p:spPr>
          <a:xfrm>
            <a:off x="4645031" y="2015504"/>
            <a:ext cx="4041775" cy="639763"/>
          </a:xfrm>
        </p:spPr>
        <p:txBody>
          <a:bodyPr anchor="b">
            <a:normAutofit/>
          </a:bodyPr>
          <a:lstStyle>
            <a:lvl1pPr marL="0" indent="0">
              <a:buNone/>
              <a:defRPr sz="900" b="1">
                <a:solidFill>
                  <a:srgbClr val="2573BA"/>
                </a:solidFill>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edit Master text styles</a:t>
            </a:r>
          </a:p>
        </p:txBody>
      </p:sp>
      <p:sp>
        <p:nvSpPr>
          <p:cNvPr id="6" name="Content Placeholder 5"/>
          <p:cNvSpPr>
            <a:spLocks noGrp="1"/>
          </p:cNvSpPr>
          <p:nvPr>
            <p:ph sz="quarter" idx="4"/>
          </p:nvPr>
        </p:nvSpPr>
        <p:spPr>
          <a:xfrm>
            <a:off x="4645030" y="2649930"/>
            <a:ext cx="4041775" cy="3229985"/>
          </a:xfrm>
        </p:spPr>
        <p:txBody>
          <a:bodyPr>
            <a:noAutofit/>
          </a:bodyPr>
          <a:lstStyle>
            <a:lvl1pPr marL="0" indent="0">
              <a:lnSpc>
                <a:spcPct val="140000"/>
              </a:lnSpc>
              <a:buNone/>
              <a:defRPr sz="675">
                <a:solidFill>
                  <a:srgbClr val="7C878E"/>
                </a:solidFill>
              </a:defRPr>
            </a:lvl1pPr>
            <a:lvl2pPr marL="257175" indent="0">
              <a:buNone/>
              <a:defRPr sz="675">
                <a:solidFill>
                  <a:srgbClr val="578196"/>
                </a:solidFill>
              </a:defRPr>
            </a:lvl2pPr>
            <a:lvl3pPr marL="514350" indent="0">
              <a:buNone/>
              <a:defRPr sz="619">
                <a:solidFill>
                  <a:srgbClr val="578196"/>
                </a:solidFill>
              </a:defRPr>
            </a:lvl3pPr>
            <a:lvl4pPr marL="771525" indent="0">
              <a:buNone/>
              <a:defRPr sz="591">
                <a:solidFill>
                  <a:srgbClr val="578196"/>
                </a:solidFill>
              </a:defRPr>
            </a:lvl4pPr>
            <a:lvl5pPr marL="1028700" indent="0">
              <a:buNone/>
              <a:defRPr sz="591">
                <a:solidFill>
                  <a:srgbClr val="578196"/>
                </a:solidFill>
              </a:defRPr>
            </a:lvl5pPr>
            <a:lvl6pPr>
              <a:defRPr sz="900"/>
            </a:lvl6pPr>
            <a:lvl7pPr>
              <a:defRPr sz="900"/>
            </a:lvl7pPr>
            <a:lvl8pPr>
              <a:defRPr sz="900"/>
            </a:lvl8pPr>
            <a:lvl9pPr>
              <a:defRPr sz="900"/>
            </a:lvl9pPr>
          </a:lstStyle>
          <a:p>
            <a:pPr lvl="0"/>
            <a:r>
              <a:rPr lang="en-US"/>
              <a:t>Click to edit Master text styles</a:t>
            </a:r>
          </a:p>
        </p:txBody>
      </p:sp>
    </p:spTree>
    <p:extLst>
      <p:ext uri="{BB962C8B-B14F-4D97-AF65-F5344CB8AC3E}">
        <p14:creationId xmlns:p14="http://schemas.microsoft.com/office/powerpoint/2010/main" val="1476729087"/>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Title, 3-Column Title &amp;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854463"/>
            <a:ext cx="8229600" cy="1143000"/>
          </a:xfrm>
        </p:spPr>
        <p:txBody>
          <a:bodyPr anchor="b">
            <a:normAutofit/>
          </a:bodyPr>
          <a:lstStyle>
            <a:lvl1pPr algn="l">
              <a:defRPr sz="2025" b="1">
                <a:solidFill>
                  <a:srgbClr val="2573BA"/>
                </a:solidFill>
              </a:defRPr>
            </a:lvl1pPr>
          </a:lstStyle>
          <a:p>
            <a:r>
              <a:rPr lang="en-US"/>
              <a:t>Click to edit Master title style</a:t>
            </a:r>
            <a:endParaRPr lang="en-US" dirty="0"/>
          </a:p>
        </p:txBody>
      </p:sp>
      <p:sp>
        <p:nvSpPr>
          <p:cNvPr id="3" name="Text Placeholder 2"/>
          <p:cNvSpPr>
            <a:spLocks noGrp="1"/>
          </p:cNvSpPr>
          <p:nvPr>
            <p:ph type="body" idx="1"/>
          </p:nvPr>
        </p:nvSpPr>
        <p:spPr>
          <a:xfrm>
            <a:off x="457200" y="2015504"/>
            <a:ext cx="2742340" cy="639763"/>
          </a:xfrm>
        </p:spPr>
        <p:txBody>
          <a:bodyPr anchor="b">
            <a:normAutofit/>
          </a:bodyPr>
          <a:lstStyle>
            <a:lvl1pPr marL="0" indent="0">
              <a:buNone/>
              <a:defRPr sz="900" b="1">
                <a:solidFill>
                  <a:srgbClr val="2573BA"/>
                </a:solidFill>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edit Master text styles</a:t>
            </a:r>
          </a:p>
        </p:txBody>
      </p:sp>
      <p:sp>
        <p:nvSpPr>
          <p:cNvPr id="4" name="Content Placeholder 3"/>
          <p:cNvSpPr>
            <a:spLocks noGrp="1"/>
          </p:cNvSpPr>
          <p:nvPr>
            <p:ph sz="half" idx="2"/>
          </p:nvPr>
        </p:nvSpPr>
        <p:spPr>
          <a:xfrm>
            <a:off x="457201" y="2655644"/>
            <a:ext cx="2742341" cy="3224269"/>
          </a:xfrm>
        </p:spPr>
        <p:txBody>
          <a:bodyPr>
            <a:noAutofit/>
          </a:bodyPr>
          <a:lstStyle>
            <a:lvl1pPr marL="0" indent="0">
              <a:lnSpc>
                <a:spcPct val="140000"/>
              </a:lnSpc>
              <a:buNone/>
              <a:defRPr lang="en-US" sz="675" b="0" i="0" u="none" strike="noStrike" smtClean="0">
                <a:solidFill>
                  <a:srgbClr val="7C878E"/>
                </a:solidFill>
                <a:latin typeface="Arial"/>
              </a:defRPr>
            </a:lvl1pPr>
            <a:lvl2pPr marL="257175" indent="0">
              <a:buNone/>
              <a:defRPr sz="675">
                <a:solidFill>
                  <a:srgbClr val="578196"/>
                </a:solidFill>
              </a:defRPr>
            </a:lvl2pPr>
            <a:lvl3pPr marL="514350" indent="0">
              <a:buNone/>
              <a:defRPr sz="619">
                <a:solidFill>
                  <a:srgbClr val="578196"/>
                </a:solidFill>
              </a:defRPr>
            </a:lvl3pPr>
            <a:lvl4pPr marL="771525" indent="0">
              <a:buNone/>
              <a:defRPr sz="591">
                <a:solidFill>
                  <a:srgbClr val="578196"/>
                </a:solidFill>
              </a:defRPr>
            </a:lvl4pPr>
            <a:lvl5pPr marL="1028700" indent="0">
              <a:buNone/>
              <a:defRPr sz="591">
                <a:solidFill>
                  <a:srgbClr val="578196"/>
                </a:solidFill>
              </a:defRPr>
            </a:lvl5pPr>
            <a:lvl6pPr>
              <a:defRPr sz="900"/>
            </a:lvl6pPr>
            <a:lvl7pPr>
              <a:defRPr sz="900"/>
            </a:lvl7pPr>
            <a:lvl8pPr>
              <a:defRPr sz="900"/>
            </a:lvl8pPr>
            <a:lvl9pPr>
              <a:defRPr sz="900"/>
            </a:lvl9pPr>
          </a:lstStyle>
          <a:p>
            <a:pPr lvl="0"/>
            <a:r>
              <a:rPr lang="en-US"/>
              <a:t>Click to edit Master text styles</a:t>
            </a:r>
          </a:p>
        </p:txBody>
      </p:sp>
      <p:sp>
        <p:nvSpPr>
          <p:cNvPr id="5" name="Text Placeholder 4"/>
          <p:cNvSpPr>
            <a:spLocks noGrp="1"/>
          </p:cNvSpPr>
          <p:nvPr>
            <p:ph type="body" sz="quarter" idx="3"/>
          </p:nvPr>
        </p:nvSpPr>
        <p:spPr>
          <a:xfrm>
            <a:off x="3199544" y="2015504"/>
            <a:ext cx="2737285" cy="639763"/>
          </a:xfrm>
        </p:spPr>
        <p:txBody>
          <a:bodyPr anchor="b">
            <a:normAutofit/>
          </a:bodyPr>
          <a:lstStyle>
            <a:lvl1pPr marL="0" indent="0">
              <a:buNone/>
              <a:defRPr sz="900" b="1">
                <a:solidFill>
                  <a:srgbClr val="2573BA"/>
                </a:solidFill>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edit Master text styles</a:t>
            </a:r>
          </a:p>
        </p:txBody>
      </p:sp>
      <p:sp>
        <p:nvSpPr>
          <p:cNvPr id="6" name="Content Placeholder 5"/>
          <p:cNvSpPr>
            <a:spLocks noGrp="1"/>
          </p:cNvSpPr>
          <p:nvPr>
            <p:ph sz="quarter" idx="4"/>
          </p:nvPr>
        </p:nvSpPr>
        <p:spPr>
          <a:xfrm>
            <a:off x="3199543" y="2655644"/>
            <a:ext cx="2737285" cy="3224269"/>
          </a:xfrm>
        </p:spPr>
        <p:txBody>
          <a:bodyPr>
            <a:noAutofit/>
          </a:bodyPr>
          <a:lstStyle>
            <a:lvl1pPr marL="0" indent="0">
              <a:lnSpc>
                <a:spcPct val="140000"/>
              </a:lnSpc>
              <a:buNone/>
              <a:defRPr sz="675">
                <a:solidFill>
                  <a:srgbClr val="7C878E"/>
                </a:solidFill>
              </a:defRPr>
            </a:lvl1pPr>
            <a:lvl2pPr marL="257175" indent="0">
              <a:buNone/>
              <a:defRPr sz="675">
                <a:solidFill>
                  <a:srgbClr val="578196"/>
                </a:solidFill>
              </a:defRPr>
            </a:lvl2pPr>
            <a:lvl3pPr marL="514350" indent="0">
              <a:buNone/>
              <a:defRPr sz="619">
                <a:solidFill>
                  <a:srgbClr val="578196"/>
                </a:solidFill>
              </a:defRPr>
            </a:lvl3pPr>
            <a:lvl4pPr marL="771525" indent="0">
              <a:buNone/>
              <a:defRPr sz="591">
                <a:solidFill>
                  <a:srgbClr val="578196"/>
                </a:solidFill>
              </a:defRPr>
            </a:lvl4pPr>
            <a:lvl5pPr marL="1028700" indent="0">
              <a:buNone/>
              <a:defRPr sz="591">
                <a:solidFill>
                  <a:srgbClr val="578196"/>
                </a:solidFill>
              </a:defRPr>
            </a:lvl5pPr>
            <a:lvl6pPr>
              <a:defRPr sz="900"/>
            </a:lvl6pPr>
            <a:lvl7pPr>
              <a:defRPr sz="900"/>
            </a:lvl7pPr>
            <a:lvl8pPr>
              <a:defRPr sz="900"/>
            </a:lvl8pPr>
            <a:lvl9pPr>
              <a:defRPr sz="900"/>
            </a:lvl9pPr>
          </a:lstStyle>
          <a:p>
            <a:pPr lvl="0"/>
            <a:r>
              <a:rPr lang="en-US"/>
              <a:t>Click to edit Master text styles</a:t>
            </a:r>
          </a:p>
        </p:txBody>
      </p:sp>
      <p:sp>
        <p:nvSpPr>
          <p:cNvPr id="8" name="Content Placeholder 7"/>
          <p:cNvSpPr>
            <a:spLocks noGrp="1"/>
          </p:cNvSpPr>
          <p:nvPr>
            <p:ph sz="quarter" idx="13"/>
          </p:nvPr>
        </p:nvSpPr>
        <p:spPr>
          <a:xfrm>
            <a:off x="5937250" y="2655642"/>
            <a:ext cx="2749550" cy="3223684"/>
          </a:xfrm>
        </p:spPr>
        <p:txBody>
          <a:bodyPr/>
          <a:lstStyle>
            <a:lvl1pPr marL="0" indent="0">
              <a:lnSpc>
                <a:spcPct val="140000"/>
              </a:lnSpc>
              <a:buFontTx/>
              <a:buNone/>
              <a:tabLst/>
              <a:defRPr sz="675"/>
            </a:lvl1pPr>
          </a:lstStyle>
          <a:p>
            <a:pPr lvl="0"/>
            <a:r>
              <a:rPr lang="en-US"/>
              <a:t>Click to edit Master text styles</a:t>
            </a:r>
          </a:p>
        </p:txBody>
      </p:sp>
      <p:sp>
        <p:nvSpPr>
          <p:cNvPr id="12" name="Text Placeholder 11"/>
          <p:cNvSpPr>
            <a:spLocks noGrp="1"/>
          </p:cNvSpPr>
          <p:nvPr>
            <p:ph type="body" sz="quarter" idx="14"/>
          </p:nvPr>
        </p:nvSpPr>
        <p:spPr>
          <a:xfrm>
            <a:off x="5937250" y="2016407"/>
            <a:ext cx="2749550" cy="632884"/>
          </a:xfrm>
        </p:spPr>
        <p:txBody>
          <a:bodyPr anchor="b"/>
          <a:lstStyle>
            <a:lvl1pPr marL="0" indent="0">
              <a:buNone/>
              <a:defRPr b="1">
                <a:solidFill>
                  <a:srgbClr val="2573BA"/>
                </a:solidFill>
              </a:defRPr>
            </a:lvl1pPr>
          </a:lstStyle>
          <a:p>
            <a:pPr lvl="0"/>
            <a:r>
              <a:rPr lang="en-US"/>
              <a:t>Click to edit Master text styles</a:t>
            </a:r>
          </a:p>
        </p:txBody>
      </p:sp>
    </p:spTree>
    <p:extLst>
      <p:ext uri="{BB962C8B-B14F-4D97-AF65-F5344CB8AC3E}">
        <p14:creationId xmlns:p14="http://schemas.microsoft.com/office/powerpoint/2010/main" val="2151925839"/>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Title, Subtitle, Content, Half graphic">
    <p:spTree>
      <p:nvGrpSpPr>
        <p:cNvPr id="1" name=""/>
        <p:cNvGrpSpPr/>
        <p:nvPr/>
      </p:nvGrpSpPr>
      <p:grpSpPr>
        <a:xfrm>
          <a:off x="0" y="0"/>
          <a:ext cx="0" cy="0"/>
          <a:chOff x="0" y="0"/>
          <a:chExt cx="0" cy="0"/>
        </a:xfrm>
      </p:grpSpPr>
      <p:sp>
        <p:nvSpPr>
          <p:cNvPr id="2" name="Title 1"/>
          <p:cNvSpPr>
            <a:spLocks noGrp="1"/>
          </p:cNvSpPr>
          <p:nvPr>
            <p:ph type="title"/>
          </p:nvPr>
        </p:nvSpPr>
        <p:spPr>
          <a:xfrm>
            <a:off x="475033" y="859375"/>
            <a:ext cx="8507042" cy="1143000"/>
          </a:xfrm>
        </p:spPr>
        <p:txBody>
          <a:bodyPr anchor="b">
            <a:normAutofit/>
          </a:bodyPr>
          <a:lstStyle>
            <a:lvl1pPr algn="l">
              <a:defRPr sz="2025" b="1" baseline="0">
                <a:solidFill>
                  <a:srgbClr val="2573BA"/>
                </a:solidFill>
              </a:defRPr>
            </a:lvl1pPr>
          </a:lstStyle>
          <a:p>
            <a:r>
              <a:rPr lang="en-US"/>
              <a:t>Click to edit Master title style</a:t>
            </a:r>
            <a:endParaRPr lang="en-US" dirty="0"/>
          </a:p>
        </p:txBody>
      </p:sp>
      <p:sp>
        <p:nvSpPr>
          <p:cNvPr id="5" name="Text Placeholder 4"/>
          <p:cNvSpPr>
            <a:spLocks noGrp="1"/>
          </p:cNvSpPr>
          <p:nvPr>
            <p:ph type="body" sz="quarter" idx="3"/>
          </p:nvPr>
        </p:nvSpPr>
        <p:spPr>
          <a:xfrm>
            <a:off x="475036" y="2020416"/>
            <a:ext cx="3782383" cy="639763"/>
          </a:xfrm>
        </p:spPr>
        <p:txBody>
          <a:bodyPr anchor="b">
            <a:normAutofit/>
          </a:bodyPr>
          <a:lstStyle>
            <a:lvl1pPr marL="0" indent="0">
              <a:buNone/>
              <a:defRPr sz="900" b="1">
                <a:solidFill>
                  <a:srgbClr val="2573BA"/>
                </a:solidFill>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edit Master text styles</a:t>
            </a:r>
          </a:p>
        </p:txBody>
      </p:sp>
      <p:sp>
        <p:nvSpPr>
          <p:cNvPr id="6" name="Content Placeholder 5"/>
          <p:cNvSpPr>
            <a:spLocks noGrp="1"/>
          </p:cNvSpPr>
          <p:nvPr>
            <p:ph sz="quarter" idx="4"/>
          </p:nvPr>
        </p:nvSpPr>
        <p:spPr>
          <a:xfrm>
            <a:off x="475032" y="2654842"/>
            <a:ext cx="3773488" cy="3229985"/>
          </a:xfrm>
        </p:spPr>
        <p:txBody>
          <a:bodyPr>
            <a:noAutofit/>
          </a:bodyPr>
          <a:lstStyle>
            <a:lvl1pPr marL="0" indent="0" algn="l">
              <a:lnSpc>
                <a:spcPct val="140000"/>
              </a:lnSpc>
              <a:spcAft>
                <a:spcPts val="4725"/>
              </a:spcAft>
              <a:buNone/>
              <a:defRPr sz="675">
                <a:solidFill>
                  <a:srgbClr val="7C878E"/>
                </a:solidFill>
              </a:defRPr>
            </a:lvl1pPr>
            <a:lvl2pPr>
              <a:defRPr sz="675">
                <a:solidFill>
                  <a:srgbClr val="FFFFFF"/>
                </a:solidFill>
              </a:defRPr>
            </a:lvl2pPr>
            <a:lvl3pPr>
              <a:defRPr sz="619">
                <a:solidFill>
                  <a:srgbClr val="FFFFFF"/>
                </a:solidFill>
              </a:defRPr>
            </a:lvl3pPr>
            <a:lvl4pPr>
              <a:defRPr sz="591">
                <a:solidFill>
                  <a:srgbClr val="FFFFFF"/>
                </a:solidFill>
              </a:defRPr>
            </a:lvl4pPr>
            <a:lvl5pPr>
              <a:defRPr sz="591">
                <a:solidFill>
                  <a:srgbClr val="FFFFFF"/>
                </a:solidFill>
              </a:defRPr>
            </a:lvl5pPr>
            <a:lvl6pPr>
              <a:defRPr sz="900"/>
            </a:lvl6pPr>
            <a:lvl7pPr>
              <a:defRPr sz="900"/>
            </a:lvl7pPr>
            <a:lvl8pPr>
              <a:defRPr sz="900"/>
            </a:lvl8pPr>
            <a:lvl9pPr>
              <a:defRPr sz="900"/>
            </a:lvl9pPr>
          </a:lstStyle>
          <a:p>
            <a:pPr lvl="0"/>
            <a:r>
              <a:rPr lang="en-US"/>
              <a:t>Click to edit Master text styles</a:t>
            </a:r>
          </a:p>
        </p:txBody>
      </p:sp>
      <p:sp>
        <p:nvSpPr>
          <p:cNvPr id="8" name="SmartArt Placeholder 6"/>
          <p:cNvSpPr>
            <a:spLocks noGrp="1"/>
          </p:cNvSpPr>
          <p:nvPr>
            <p:ph type="dgm" sz="quarter" idx="14"/>
          </p:nvPr>
        </p:nvSpPr>
        <p:spPr>
          <a:xfrm>
            <a:off x="4257675" y="2002523"/>
            <a:ext cx="4724400" cy="3881967"/>
          </a:xfrm>
        </p:spPr>
        <p:txBody>
          <a:bodyPr/>
          <a:lstStyle/>
          <a:p>
            <a:pPr lvl="0"/>
            <a:r>
              <a:rPr lang="en-US" noProof="0"/>
              <a:t>Click icon to add SmartArt graphic</a:t>
            </a:r>
            <a:endParaRPr lang="en-US" noProof="0" dirty="0"/>
          </a:p>
        </p:txBody>
      </p:sp>
    </p:spTree>
    <p:extLst>
      <p:ext uri="{BB962C8B-B14F-4D97-AF65-F5344CB8AC3E}">
        <p14:creationId xmlns:p14="http://schemas.microsoft.com/office/powerpoint/2010/main" val="236061643"/>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Title, Content, Half Chart">
    <p:spTree>
      <p:nvGrpSpPr>
        <p:cNvPr id="1" name=""/>
        <p:cNvGrpSpPr/>
        <p:nvPr/>
      </p:nvGrpSpPr>
      <p:grpSpPr>
        <a:xfrm>
          <a:off x="0" y="0"/>
          <a:ext cx="0" cy="0"/>
          <a:chOff x="0" y="0"/>
          <a:chExt cx="0" cy="0"/>
        </a:xfrm>
      </p:grpSpPr>
      <p:sp>
        <p:nvSpPr>
          <p:cNvPr id="2" name="Title 1"/>
          <p:cNvSpPr>
            <a:spLocks noGrp="1"/>
          </p:cNvSpPr>
          <p:nvPr>
            <p:ph type="title"/>
          </p:nvPr>
        </p:nvSpPr>
        <p:spPr>
          <a:xfrm>
            <a:off x="475032" y="632580"/>
            <a:ext cx="3782644" cy="1795461"/>
          </a:xfrm>
        </p:spPr>
        <p:txBody>
          <a:bodyPr anchor="b">
            <a:normAutofit/>
          </a:bodyPr>
          <a:lstStyle>
            <a:lvl1pPr algn="l">
              <a:lnSpc>
                <a:spcPts val="1924"/>
              </a:lnSpc>
              <a:defRPr sz="2025" b="1" baseline="0">
                <a:solidFill>
                  <a:srgbClr val="2573BA"/>
                </a:solidFill>
              </a:defRPr>
            </a:lvl1pPr>
          </a:lstStyle>
          <a:p>
            <a:r>
              <a:rPr lang="en-US"/>
              <a:t>Click to edit Master title style</a:t>
            </a:r>
            <a:endParaRPr lang="en-US" dirty="0"/>
          </a:p>
        </p:txBody>
      </p:sp>
      <p:sp>
        <p:nvSpPr>
          <p:cNvPr id="6" name="Content Placeholder 5"/>
          <p:cNvSpPr>
            <a:spLocks noGrp="1"/>
          </p:cNvSpPr>
          <p:nvPr>
            <p:ph sz="quarter" idx="4"/>
          </p:nvPr>
        </p:nvSpPr>
        <p:spPr>
          <a:xfrm>
            <a:off x="475032" y="2428040"/>
            <a:ext cx="3773488" cy="3229985"/>
          </a:xfrm>
        </p:spPr>
        <p:txBody>
          <a:bodyPr>
            <a:noAutofit/>
          </a:bodyPr>
          <a:lstStyle>
            <a:lvl1pPr marL="0" indent="0" algn="l">
              <a:lnSpc>
                <a:spcPct val="140000"/>
              </a:lnSpc>
              <a:spcAft>
                <a:spcPts val="4725"/>
              </a:spcAft>
              <a:buNone/>
              <a:defRPr sz="675">
                <a:solidFill>
                  <a:srgbClr val="7C878E"/>
                </a:solidFill>
              </a:defRPr>
            </a:lvl1pPr>
            <a:lvl2pPr>
              <a:defRPr sz="675">
                <a:solidFill>
                  <a:srgbClr val="FFFFFF"/>
                </a:solidFill>
              </a:defRPr>
            </a:lvl2pPr>
            <a:lvl3pPr>
              <a:defRPr sz="619">
                <a:solidFill>
                  <a:srgbClr val="FFFFFF"/>
                </a:solidFill>
              </a:defRPr>
            </a:lvl3pPr>
            <a:lvl4pPr>
              <a:defRPr sz="591">
                <a:solidFill>
                  <a:srgbClr val="FFFFFF"/>
                </a:solidFill>
              </a:defRPr>
            </a:lvl4pPr>
            <a:lvl5pPr>
              <a:defRPr sz="591">
                <a:solidFill>
                  <a:srgbClr val="FFFFFF"/>
                </a:solidFill>
              </a:defRPr>
            </a:lvl5pPr>
            <a:lvl6pPr>
              <a:defRPr sz="900"/>
            </a:lvl6pPr>
            <a:lvl7pPr>
              <a:defRPr sz="900"/>
            </a:lvl7pPr>
            <a:lvl8pPr>
              <a:defRPr sz="900"/>
            </a:lvl8pPr>
            <a:lvl9pPr>
              <a:defRPr sz="900"/>
            </a:lvl9pPr>
          </a:lstStyle>
          <a:p>
            <a:pPr lvl="0"/>
            <a:r>
              <a:rPr lang="en-US"/>
              <a:t>Click to edit Master text styles</a:t>
            </a:r>
          </a:p>
        </p:txBody>
      </p:sp>
      <p:sp>
        <p:nvSpPr>
          <p:cNvPr id="7" name="Chart Placeholder 6"/>
          <p:cNvSpPr>
            <a:spLocks noGrp="1"/>
          </p:cNvSpPr>
          <p:nvPr>
            <p:ph type="chart" sz="quarter" idx="10"/>
          </p:nvPr>
        </p:nvSpPr>
        <p:spPr>
          <a:xfrm>
            <a:off x="4503740" y="1519598"/>
            <a:ext cx="4490985" cy="4138429"/>
          </a:xfrm>
        </p:spPr>
        <p:txBody>
          <a:bodyPr/>
          <a:lstStyle/>
          <a:p>
            <a:pPr lvl="0"/>
            <a:r>
              <a:rPr lang="en-US" noProof="0"/>
              <a:t>Click icon to add chart</a:t>
            </a:r>
            <a:endParaRPr lang="en-US" noProof="0" dirty="0"/>
          </a:p>
        </p:txBody>
      </p:sp>
    </p:spTree>
    <p:extLst>
      <p:ext uri="{BB962C8B-B14F-4D97-AF65-F5344CB8AC3E}">
        <p14:creationId xmlns:p14="http://schemas.microsoft.com/office/powerpoint/2010/main" val="265527301"/>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Title, Content, Half Graphic">
    <p:spTree>
      <p:nvGrpSpPr>
        <p:cNvPr id="1" name=""/>
        <p:cNvGrpSpPr/>
        <p:nvPr/>
      </p:nvGrpSpPr>
      <p:grpSpPr>
        <a:xfrm>
          <a:off x="0" y="0"/>
          <a:ext cx="0" cy="0"/>
          <a:chOff x="0" y="0"/>
          <a:chExt cx="0" cy="0"/>
        </a:xfrm>
      </p:grpSpPr>
      <p:sp>
        <p:nvSpPr>
          <p:cNvPr id="2" name="Title 1"/>
          <p:cNvSpPr>
            <a:spLocks noGrp="1"/>
          </p:cNvSpPr>
          <p:nvPr>
            <p:ph type="title"/>
          </p:nvPr>
        </p:nvSpPr>
        <p:spPr>
          <a:xfrm>
            <a:off x="475032" y="632580"/>
            <a:ext cx="3782644" cy="1795461"/>
          </a:xfrm>
        </p:spPr>
        <p:txBody>
          <a:bodyPr anchor="b">
            <a:normAutofit/>
          </a:bodyPr>
          <a:lstStyle>
            <a:lvl1pPr algn="l">
              <a:lnSpc>
                <a:spcPts val="1924"/>
              </a:lnSpc>
              <a:defRPr sz="2025" b="1" baseline="0">
                <a:solidFill>
                  <a:srgbClr val="2573BA"/>
                </a:solidFill>
              </a:defRPr>
            </a:lvl1pPr>
          </a:lstStyle>
          <a:p>
            <a:r>
              <a:rPr lang="en-US"/>
              <a:t>Click to edit Master title style</a:t>
            </a:r>
            <a:endParaRPr lang="en-US" dirty="0"/>
          </a:p>
        </p:txBody>
      </p:sp>
      <p:sp>
        <p:nvSpPr>
          <p:cNvPr id="6" name="Content Placeholder 5"/>
          <p:cNvSpPr>
            <a:spLocks noGrp="1"/>
          </p:cNvSpPr>
          <p:nvPr>
            <p:ph sz="quarter" idx="4"/>
          </p:nvPr>
        </p:nvSpPr>
        <p:spPr>
          <a:xfrm>
            <a:off x="475032" y="2428040"/>
            <a:ext cx="3773488" cy="3229985"/>
          </a:xfrm>
        </p:spPr>
        <p:txBody>
          <a:bodyPr>
            <a:noAutofit/>
          </a:bodyPr>
          <a:lstStyle>
            <a:lvl1pPr marL="0" indent="0" algn="l">
              <a:lnSpc>
                <a:spcPct val="140000"/>
              </a:lnSpc>
              <a:spcAft>
                <a:spcPts val="4725"/>
              </a:spcAft>
              <a:buNone/>
              <a:defRPr sz="675">
                <a:solidFill>
                  <a:srgbClr val="7C878E"/>
                </a:solidFill>
              </a:defRPr>
            </a:lvl1pPr>
            <a:lvl2pPr>
              <a:defRPr sz="675">
                <a:solidFill>
                  <a:srgbClr val="FFFFFF"/>
                </a:solidFill>
              </a:defRPr>
            </a:lvl2pPr>
            <a:lvl3pPr>
              <a:defRPr sz="619">
                <a:solidFill>
                  <a:srgbClr val="FFFFFF"/>
                </a:solidFill>
              </a:defRPr>
            </a:lvl3pPr>
            <a:lvl4pPr>
              <a:defRPr sz="591">
                <a:solidFill>
                  <a:srgbClr val="FFFFFF"/>
                </a:solidFill>
              </a:defRPr>
            </a:lvl4pPr>
            <a:lvl5pPr>
              <a:defRPr sz="591">
                <a:solidFill>
                  <a:srgbClr val="FFFFFF"/>
                </a:solidFill>
              </a:defRPr>
            </a:lvl5pPr>
            <a:lvl6pPr>
              <a:defRPr sz="900"/>
            </a:lvl6pPr>
            <a:lvl7pPr>
              <a:defRPr sz="900"/>
            </a:lvl7pPr>
            <a:lvl8pPr>
              <a:defRPr sz="900"/>
            </a:lvl8pPr>
            <a:lvl9pPr>
              <a:defRPr sz="900"/>
            </a:lvl9pPr>
          </a:lstStyle>
          <a:p>
            <a:pPr lvl="0"/>
            <a:r>
              <a:rPr lang="en-US"/>
              <a:t>Click to edit Master text styles</a:t>
            </a:r>
          </a:p>
        </p:txBody>
      </p:sp>
      <p:sp>
        <p:nvSpPr>
          <p:cNvPr id="10" name="SmartArt Placeholder 8"/>
          <p:cNvSpPr>
            <a:spLocks noGrp="1"/>
          </p:cNvSpPr>
          <p:nvPr>
            <p:ph type="dgm" sz="quarter" idx="12"/>
          </p:nvPr>
        </p:nvSpPr>
        <p:spPr>
          <a:xfrm>
            <a:off x="4503740" y="1496915"/>
            <a:ext cx="4329115" cy="4161111"/>
          </a:xfrm>
        </p:spPr>
        <p:txBody>
          <a:bodyPr/>
          <a:lstStyle/>
          <a:p>
            <a:pPr lvl="0"/>
            <a:r>
              <a:rPr lang="en-US" noProof="0"/>
              <a:t>Click icon to add SmartArt graphic</a:t>
            </a:r>
            <a:endParaRPr lang="en-US" noProof="0" dirty="0"/>
          </a:p>
        </p:txBody>
      </p:sp>
    </p:spTree>
    <p:extLst>
      <p:ext uri="{BB962C8B-B14F-4D97-AF65-F5344CB8AC3E}">
        <p14:creationId xmlns:p14="http://schemas.microsoft.com/office/powerpoint/2010/main" val="3927630510"/>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Title, Full screen graphic">
    <p:spTree>
      <p:nvGrpSpPr>
        <p:cNvPr id="1" name=""/>
        <p:cNvGrpSpPr/>
        <p:nvPr/>
      </p:nvGrpSpPr>
      <p:grpSpPr>
        <a:xfrm>
          <a:off x="0" y="0"/>
          <a:ext cx="0" cy="0"/>
          <a:chOff x="0" y="0"/>
          <a:chExt cx="0" cy="0"/>
        </a:xfrm>
      </p:grpSpPr>
      <p:sp>
        <p:nvSpPr>
          <p:cNvPr id="2" name="Title 1"/>
          <p:cNvSpPr>
            <a:spLocks noGrp="1"/>
          </p:cNvSpPr>
          <p:nvPr>
            <p:ph type="title"/>
          </p:nvPr>
        </p:nvSpPr>
        <p:spPr>
          <a:xfrm>
            <a:off x="454468" y="468308"/>
            <a:ext cx="8229600" cy="1143000"/>
          </a:xfrm>
        </p:spPr>
        <p:txBody>
          <a:bodyPr anchor="b">
            <a:normAutofit/>
          </a:bodyPr>
          <a:lstStyle>
            <a:lvl1pPr algn="l">
              <a:defRPr sz="2025" b="1">
                <a:solidFill>
                  <a:srgbClr val="2573BA"/>
                </a:solidFill>
              </a:defRPr>
            </a:lvl1pPr>
          </a:lstStyle>
          <a:p>
            <a:r>
              <a:rPr lang="en-US"/>
              <a:t>Click to edit Master title style</a:t>
            </a:r>
            <a:endParaRPr lang="en-US" dirty="0"/>
          </a:p>
        </p:txBody>
      </p:sp>
      <p:sp>
        <p:nvSpPr>
          <p:cNvPr id="4" name="SmartArt Placeholder 3"/>
          <p:cNvSpPr>
            <a:spLocks noGrp="1"/>
          </p:cNvSpPr>
          <p:nvPr>
            <p:ph type="dgm" sz="quarter" idx="13"/>
          </p:nvPr>
        </p:nvSpPr>
        <p:spPr>
          <a:xfrm>
            <a:off x="454030" y="1621064"/>
            <a:ext cx="8232775" cy="4366574"/>
          </a:xfrm>
        </p:spPr>
        <p:txBody>
          <a:bodyPr/>
          <a:lstStyle/>
          <a:p>
            <a:pPr lvl="0"/>
            <a:r>
              <a:rPr lang="en-US" noProof="0"/>
              <a:t>Click icon to add SmartArt graphic</a:t>
            </a:r>
            <a:endParaRPr lang="en-US" noProof="0" dirty="0"/>
          </a:p>
        </p:txBody>
      </p:sp>
    </p:spTree>
    <p:extLst>
      <p:ext uri="{BB962C8B-B14F-4D97-AF65-F5344CB8AC3E}">
        <p14:creationId xmlns:p14="http://schemas.microsoft.com/office/powerpoint/2010/main" val="31916590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Titolo 1 riga">
    <p:spTree>
      <p:nvGrpSpPr>
        <p:cNvPr id="1" name=""/>
        <p:cNvGrpSpPr/>
        <p:nvPr/>
      </p:nvGrpSpPr>
      <p:grpSpPr>
        <a:xfrm>
          <a:off x="0" y="0"/>
          <a:ext cx="0" cy="0"/>
          <a:chOff x="0" y="0"/>
          <a:chExt cx="0" cy="0"/>
        </a:xfrm>
      </p:grpSpPr>
      <p:sp>
        <p:nvSpPr>
          <p:cNvPr id="7" name="Segnaposto testo 6"/>
          <p:cNvSpPr>
            <a:spLocks noGrp="1"/>
          </p:cNvSpPr>
          <p:nvPr>
            <p:ph type="body" sz="quarter" idx="10"/>
          </p:nvPr>
        </p:nvSpPr>
        <p:spPr>
          <a:xfrm>
            <a:off x="521494" y="1520828"/>
            <a:ext cx="8343900" cy="1381401"/>
          </a:xfrm>
          <a:prstGeom prst="rect">
            <a:avLst/>
          </a:prstGeom>
        </p:spPr>
        <p:txBody>
          <a:bodyPr rtlCol="0"/>
          <a:lstStyle/>
          <a:p>
            <a:pPr lvl="0" rtl="0"/>
            <a:r>
              <a:rPr lang="en-US"/>
              <a:t>Click to edit Master text styles</a:t>
            </a:r>
          </a:p>
          <a:p>
            <a:pPr lvl="1" rtl="0"/>
            <a:r>
              <a:rPr lang="en-US"/>
              <a:t>Second level</a:t>
            </a:r>
          </a:p>
          <a:p>
            <a:pPr lvl="2" rtl="0"/>
            <a:r>
              <a:rPr lang="en-US"/>
              <a:t>Third level</a:t>
            </a:r>
          </a:p>
          <a:p>
            <a:pPr lvl="3" rtl="0"/>
            <a:r>
              <a:rPr lang="en-US"/>
              <a:t>Fourth level</a:t>
            </a:r>
          </a:p>
        </p:txBody>
      </p:sp>
      <p:sp>
        <p:nvSpPr>
          <p:cNvPr id="4" name="Title 3">
            <a:extLst>
              <a:ext uri="{FF2B5EF4-FFF2-40B4-BE49-F238E27FC236}">
                <a16:creationId xmlns="" xmlns:a16="http://schemas.microsoft.com/office/drawing/2014/main" id="{6112BB2C-8498-4618-86F4-43061DB6249F}"/>
              </a:ext>
            </a:extLst>
          </p:cNvPr>
          <p:cNvSpPr>
            <a:spLocks noGrp="1"/>
          </p:cNvSpPr>
          <p:nvPr>
            <p:ph type="title" hasCustomPrompt="1"/>
          </p:nvPr>
        </p:nvSpPr>
        <p:spPr>
          <a:xfrm>
            <a:off x="457200" y="274638"/>
            <a:ext cx="8229600" cy="1143000"/>
          </a:xfrm>
          <a:prstGeom prst="rect">
            <a:avLst/>
          </a:prstGeom>
        </p:spPr>
        <p:txBody>
          <a:bodyPr rtlCol="0"/>
          <a:lstStyle/>
          <a:p>
            <a:pPr rtl="0"/>
            <a:r>
              <a:rPr lang="ru-RU"/>
              <a:t>CLICK TO EDIT MASTER TITLE STYLE</a:t>
            </a:r>
            <a:endParaRPr lang="en-GB"/>
          </a:p>
        </p:txBody>
      </p:sp>
      <p:sp>
        <p:nvSpPr>
          <p:cNvPr id="5" name="Footer Placeholder 3">
            <a:extLst>
              <a:ext uri="{FF2B5EF4-FFF2-40B4-BE49-F238E27FC236}">
                <a16:creationId xmlns="" xmlns:a16="http://schemas.microsoft.com/office/drawing/2014/main" id="{5983C6A2-DBBE-4596-AC7C-561446F24C33}"/>
              </a:ext>
            </a:extLst>
          </p:cNvPr>
          <p:cNvSpPr>
            <a:spLocks noGrp="1"/>
          </p:cNvSpPr>
          <p:nvPr>
            <p:ph type="ftr" sz="quarter" idx="11"/>
          </p:nvPr>
        </p:nvSpPr>
        <p:spPr>
          <a:xfrm>
            <a:off x="1871700" y="6486212"/>
            <a:ext cx="5544616" cy="365125"/>
          </a:xfrm>
          <a:prstGeom prst="rect">
            <a:avLst/>
          </a:prstGeom>
        </p:spPr>
        <p:txBody>
          <a:bodyPr/>
          <a:lstStyle/>
          <a:p>
            <a:endParaRPr lang="ru-RU"/>
          </a:p>
        </p:txBody>
      </p:sp>
      <p:sp>
        <p:nvSpPr>
          <p:cNvPr id="8" name="Slide Number Placeholder 5">
            <a:extLst>
              <a:ext uri="{FF2B5EF4-FFF2-40B4-BE49-F238E27FC236}">
                <a16:creationId xmlns="" xmlns:a16="http://schemas.microsoft.com/office/drawing/2014/main" id="{99A27174-02B9-43D6-9E9C-E69BF9AA61BB}"/>
              </a:ext>
            </a:extLst>
          </p:cNvPr>
          <p:cNvSpPr>
            <a:spLocks noGrp="1"/>
          </p:cNvSpPr>
          <p:nvPr>
            <p:ph type="sldNum" sz="quarter" idx="12"/>
          </p:nvPr>
        </p:nvSpPr>
        <p:spPr>
          <a:xfrm>
            <a:off x="8249580" y="6486211"/>
            <a:ext cx="874440" cy="365125"/>
          </a:xfrm>
          <a:prstGeom prst="rect">
            <a:avLst/>
          </a:prstGeom>
        </p:spPr>
        <p:txBody>
          <a:bodyPr/>
          <a:lstStyle/>
          <a:p>
            <a:fld id="{A1D6A628-929B-464A-B969-45749B3C946B}" type="slidenum">
              <a:rPr lang="ru-RU" smtClean="0"/>
              <a:t>‹#›</a:t>
            </a:fld>
            <a:endParaRPr lang="ru-RU"/>
          </a:p>
        </p:txBody>
      </p:sp>
    </p:spTree>
    <p:extLst>
      <p:ext uri="{BB962C8B-B14F-4D97-AF65-F5344CB8AC3E}">
        <p14:creationId xmlns:p14="http://schemas.microsoft.com/office/powerpoint/2010/main" val="2834664009"/>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Title, Full screen chart">
    <p:spTree>
      <p:nvGrpSpPr>
        <p:cNvPr id="1" name=""/>
        <p:cNvGrpSpPr/>
        <p:nvPr/>
      </p:nvGrpSpPr>
      <p:grpSpPr>
        <a:xfrm>
          <a:off x="0" y="0"/>
          <a:ext cx="0" cy="0"/>
          <a:chOff x="0" y="0"/>
          <a:chExt cx="0" cy="0"/>
        </a:xfrm>
      </p:grpSpPr>
      <p:sp>
        <p:nvSpPr>
          <p:cNvPr id="2" name="Title 1"/>
          <p:cNvSpPr>
            <a:spLocks noGrp="1"/>
          </p:cNvSpPr>
          <p:nvPr>
            <p:ph type="title"/>
          </p:nvPr>
        </p:nvSpPr>
        <p:spPr>
          <a:xfrm>
            <a:off x="454468" y="468308"/>
            <a:ext cx="8229600" cy="1143000"/>
          </a:xfrm>
        </p:spPr>
        <p:txBody>
          <a:bodyPr anchor="b">
            <a:normAutofit/>
          </a:bodyPr>
          <a:lstStyle>
            <a:lvl1pPr algn="l">
              <a:defRPr sz="2025" b="1">
                <a:solidFill>
                  <a:srgbClr val="2573BA"/>
                </a:solidFill>
              </a:defRPr>
            </a:lvl1pPr>
          </a:lstStyle>
          <a:p>
            <a:r>
              <a:rPr lang="en-US"/>
              <a:t>Click to edit Master title style</a:t>
            </a:r>
            <a:endParaRPr lang="en-US" dirty="0"/>
          </a:p>
        </p:txBody>
      </p:sp>
      <p:sp>
        <p:nvSpPr>
          <p:cNvPr id="6" name="Chart Placeholder 4"/>
          <p:cNvSpPr>
            <a:spLocks noGrp="1"/>
          </p:cNvSpPr>
          <p:nvPr>
            <p:ph type="chart" sz="quarter" idx="14"/>
          </p:nvPr>
        </p:nvSpPr>
        <p:spPr>
          <a:xfrm>
            <a:off x="454025" y="1621369"/>
            <a:ext cx="8229600" cy="4388950"/>
          </a:xfrm>
        </p:spPr>
        <p:txBody>
          <a:bodyPr/>
          <a:lstStyle/>
          <a:p>
            <a:pPr lvl="0"/>
            <a:r>
              <a:rPr lang="en-US" noProof="0"/>
              <a:t>Click icon to add chart</a:t>
            </a:r>
            <a:endParaRPr lang="en-US" noProof="0" dirty="0"/>
          </a:p>
        </p:txBody>
      </p:sp>
    </p:spTree>
    <p:extLst>
      <p:ext uri="{BB962C8B-B14F-4D97-AF65-F5344CB8AC3E}">
        <p14:creationId xmlns:p14="http://schemas.microsoft.com/office/powerpoint/2010/main" val="515000678"/>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Title, 2-Column Title &amp; Chart">
    <p:spTree>
      <p:nvGrpSpPr>
        <p:cNvPr id="1" name=""/>
        <p:cNvGrpSpPr/>
        <p:nvPr/>
      </p:nvGrpSpPr>
      <p:grpSpPr>
        <a:xfrm>
          <a:off x="0" y="0"/>
          <a:ext cx="0" cy="0"/>
          <a:chOff x="0" y="0"/>
          <a:chExt cx="0" cy="0"/>
        </a:xfrm>
      </p:grpSpPr>
      <p:sp>
        <p:nvSpPr>
          <p:cNvPr id="2" name="Title 1"/>
          <p:cNvSpPr>
            <a:spLocks noGrp="1"/>
          </p:cNvSpPr>
          <p:nvPr>
            <p:ph type="title"/>
          </p:nvPr>
        </p:nvSpPr>
        <p:spPr>
          <a:xfrm>
            <a:off x="454468" y="468308"/>
            <a:ext cx="8229600" cy="1143000"/>
          </a:xfrm>
        </p:spPr>
        <p:txBody>
          <a:bodyPr anchor="b">
            <a:normAutofit/>
          </a:bodyPr>
          <a:lstStyle>
            <a:lvl1pPr algn="l">
              <a:defRPr sz="2025" b="1">
                <a:solidFill>
                  <a:srgbClr val="2573BA"/>
                </a:solidFill>
              </a:defRPr>
            </a:lvl1pPr>
          </a:lstStyle>
          <a:p>
            <a:r>
              <a:rPr lang="en-US"/>
              <a:t>Click to edit Master title style</a:t>
            </a:r>
            <a:endParaRPr lang="en-US" dirty="0"/>
          </a:p>
        </p:txBody>
      </p:sp>
      <p:sp>
        <p:nvSpPr>
          <p:cNvPr id="5" name="Chart Placeholder 6"/>
          <p:cNvSpPr>
            <a:spLocks noGrp="1"/>
          </p:cNvSpPr>
          <p:nvPr>
            <p:ph type="chart" sz="quarter" idx="10"/>
          </p:nvPr>
        </p:nvSpPr>
        <p:spPr>
          <a:xfrm>
            <a:off x="4729577" y="2360097"/>
            <a:ext cx="3979338" cy="3511422"/>
          </a:xfrm>
        </p:spPr>
        <p:txBody>
          <a:bodyPr/>
          <a:lstStyle/>
          <a:p>
            <a:pPr lvl="0"/>
            <a:r>
              <a:rPr lang="en-US" noProof="0"/>
              <a:t>Click icon to add chart</a:t>
            </a:r>
            <a:endParaRPr lang="en-US" noProof="0" dirty="0"/>
          </a:p>
        </p:txBody>
      </p:sp>
      <p:sp>
        <p:nvSpPr>
          <p:cNvPr id="8" name="Chart Placeholder 6"/>
          <p:cNvSpPr>
            <a:spLocks noGrp="1"/>
          </p:cNvSpPr>
          <p:nvPr>
            <p:ph type="chart" sz="quarter" idx="11"/>
          </p:nvPr>
        </p:nvSpPr>
        <p:spPr>
          <a:xfrm>
            <a:off x="463551" y="2360097"/>
            <a:ext cx="4040188" cy="3511422"/>
          </a:xfrm>
        </p:spPr>
        <p:txBody>
          <a:bodyPr/>
          <a:lstStyle/>
          <a:p>
            <a:pPr lvl="0"/>
            <a:r>
              <a:rPr lang="en-US" noProof="0"/>
              <a:t>Click icon to add chart</a:t>
            </a:r>
            <a:endParaRPr lang="en-US" noProof="0" dirty="0"/>
          </a:p>
        </p:txBody>
      </p:sp>
      <p:sp>
        <p:nvSpPr>
          <p:cNvPr id="6" name="Text Placeholder 2"/>
          <p:cNvSpPr>
            <a:spLocks noGrp="1"/>
          </p:cNvSpPr>
          <p:nvPr>
            <p:ph type="body" idx="1"/>
          </p:nvPr>
        </p:nvSpPr>
        <p:spPr>
          <a:xfrm>
            <a:off x="463551" y="1561570"/>
            <a:ext cx="4040188" cy="639763"/>
          </a:xfrm>
        </p:spPr>
        <p:txBody>
          <a:bodyPr anchor="b">
            <a:normAutofit/>
          </a:bodyPr>
          <a:lstStyle>
            <a:lvl1pPr marL="0" indent="0">
              <a:buNone/>
              <a:defRPr sz="900" b="1">
                <a:solidFill>
                  <a:srgbClr val="2573BA"/>
                </a:solidFill>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edit Master text styles</a:t>
            </a:r>
          </a:p>
        </p:txBody>
      </p:sp>
      <p:sp>
        <p:nvSpPr>
          <p:cNvPr id="7" name="Text Placeholder 4"/>
          <p:cNvSpPr>
            <a:spLocks noGrp="1"/>
          </p:cNvSpPr>
          <p:nvPr>
            <p:ph type="body" sz="quarter" idx="3"/>
          </p:nvPr>
        </p:nvSpPr>
        <p:spPr>
          <a:xfrm>
            <a:off x="4729578" y="1561570"/>
            <a:ext cx="4041775" cy="639763"/>
          </a:xfrm>
        </p:spPr>
        <p:txBody>
          <a:bodyPr anchor="b">
            <a:normAutofit/>
          </a:bodyPr>
          <a:lstStyle>
            <a:lvl1pPr marL="0" indent="0">
              <a:buNone/>
              <a:defRPr sz="900" b="1">
                <a:solidFill>
                  <a:srgbClr val="2573BA"/>
                </a:solidFill>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edit Master text styles</a:t>
            </a:r>
          </a:p>
        </p:txBody>
      </p:sp>
    </p:spTree>
    <p:extLst>
      <p:ext uri="{BB962C8B-B14F-4D97-AF65-F5344CB8AC3E}">
        <p14:creationId xmlns:p14="http://schemas.microsoft.com/office/powerpoint/2010/main" val="2510073210"/>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1575"/>
            </a:lvl1pPr>
          </a:lstStyle>
          <a:p>
            <a:r>
              <a:rPr lang="en-US"/>
              <a:t>Click to edit Master title style</a:t>
            </a:r>
            <a:endParaRPr lang="en-GB" dirty="0"/>
          </a:p>
        </p:txBody>
      </p:sp>
    </p:spTree>
    <p:extLst>
      <p:ext uri="{BB962C8B-B14F-4D97-AF65-F5344CB8AC3E}">
        <p14:creationId xmlns:p14="http://schemas.microsoft.com/office/powerpoint/2010/main" val="532747454"/>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06463690"/>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p:cNvSpPr>
            <a:spLocks noGrp="1"/>
          </p:cNvSpPr>
          <p:nvPr>
            <p:ph type="ctrTitle"/>
          </p:nvPr>
        </p:nvSpPr>
        <p:spPr>
          <a:xfrm>
            <a:off x="1123156" y="2293806"/>
            <a:ext cx="7335044" cy="1470025"/>
          </a:xfrm>
        </p:spPr>
        <p:txBody>
          <a:bodyPr anchor="b">
            <a:normAutofit/>
          </a:bodyPr>
          <a:lstStyle>
            <a:lvl1pPr>
              <a:defRPr sz="2025" b="1">
                <a:solidFill>
                  <a:srgbClr val="2573BA"/>
                </a:solidFill>
                <a:latin typeface="Arial"/>
                <a:cs typeface="Arial"/>
              </a:defRPr>
            </a:lvl1pPr>
          </a:lstStyle>
          <a:p>
            <a:r>
              <a:rPr lang="en-US"/>
              <a:t>Click to edit Master title style</a:t>
            </a:r>
            <a:endParaRPr lang="en-US" dirty="0"/>
          </a:p>
        </p:txBody>
      </p:sp>
    </p:spTree>
    <p:extLst>
      <p:ext uri="{BB962C8B-B14F-4D97-AF65-F5344CB8AC3E}">
        <p14:creationId xmlns:p14="http://schemas.microsoft.com/office/powerpoint/2010/main" val="4203492504"/>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Revised text slide">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1575"/>
            </a:lvl1pPr>
          </a:lstStyle>
          <a:p>
            <a:r>
              <a:rPr lang="en-US"/>
              <a:t>Click to edit Master title style</a:t>
            </a:r>
            <a:endParaRPr lang="en-GB" dirty="0"/>
          </a:p>
        </p:txBody>
      </p:sp>
      <p:sp>
        <p:nvSpPr>
          <p:cNvPr id="5" name="Text Placeholder 4"/>
          <p:cNvSpPr>
            <a:spLocks noGrp="1"/>
          </p:cNvSpPr>
          <p:nvPr>
            <p:ph type="body" sz="quarter" idx="10"/>
          </p:nvPr>
        </p:nvSpPr>
        <p:spPr>
          <a:xfrm>
            <a:off x="457200" y="1592263"/>
            <a:ext cx="8229600" cy="4398962"/>
          </a:xfrm>
        </p:spPr>
        <p:txBody>
          <a:bodyPr>
            <a:normAutofit/>
          </a:bodyPr>
          <a:lstStyle>
            <a:lvl1pPr marL="149126" indent="-149126">
              <a:spcBef>
                <a:spcPts val="675"/>
              </a:spcBef>
              <a:defRPr sz="1125">
                <a:solidFill>
                  <a:srgbClr val="000000"/>
                </a:solidFill>
              </a:defRPr>
            </a:lvl1pPr>
            <a:lvl2pPr>
              <a:defRPr sz="1125">
                <a:solidFill>
                  <a:srgbClr val="000000"/>
                </a:solidFill>
              </a:defRPr>
            </a:lvl2pPr>
            <a:lvl3pPr>
              <a:defRPr sz="1125">
                <a:solidFill>
                  <a:srgbClr val="000000"/>
                </a:solidFill>
              </a:defRPr>
            </a:lvl3pPr>
            <a:lvl4pPr>
              <a:defRPr sz="1125">
                <a:solidFill>
                  <a:srgbClr val="000000"/>
                </a:solidFill>
              </a:defRPr>
            </a:lvl4pPr>
            <a:lvl5pPr>
              <a:defRPr sz="1125">
                <a:solidFill>
                  <a:srgbClr val="00000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750242584"/>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itleOnly" preserve="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Tree>
    <p:extLst>
      <p:ext uri="{BB962C8B-B14F-4D97-AF65-F5344CB8AC3E}">
        <p14:creationId xmlns:p14="http://schemas.microsoft.com/office/powerpoint/2010/main" val="1249032739"/>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1_Title, Content, Graphic">
    <p:spTree>
      <p:nvGrpSpPr>
        <p:cNvPr id="1" name=""/>
        <p:cNvGrpSpPr/>
        <p:nvPr/>
      </p:nvGrpSpPr>
      <p:grpSpPr>
        <a:xfrm>
          <a:off x="0" y="0"/>
          <a:ext cx="0" cy="0"/>
          <a:chOff x="0" y="0"/>
          <a:chExt cx="0" cy="0"/>
        </a:xfrm>
      </p:grpSpPr>
      <p:sp>
        <p:nvSpPr>
          <p:cNvPr id="4" name="Title 3"/>
          <p:cNvSpPr>
            <a:spLocks noGrp="1"/>
          </p:cNvSpPr>
          <p:nvPr>
            <p:ph type="title"/>
          </p:nvPr>
        </p:nvSpPr>
        <p:spPr>
          <a:xfrm>
            <a:off x="457200" y="172122"/>
            <a:ext cx="8229600" cy="871370"/>
          </a:xfrm>
        </p:spPr>
        <p:txBody>
          <a:bodyPr anchor="b">
            <a:normAutofit/>
          </a:bodyPr>
          <a:lstStyle>
            <a:lvl1pPr>
              <a:defRPr sz="1350"/>
            </a:lvl1pPr>
          </a:lstStyle>
          <a:p>
            <a:r>
              <a:rPr lang="en-US"/>
              <a:t>Click to edit Master title style</a:t>
            </a:r>
            <a:endParaRPr lang="en-GB" dirty="0"/>
          </a:p>
        </p:txBody>
      </p:sp>
      <p:sp>
        <p:nvSpPr>
          <p:cNvPr id="6" name="Text Placeholder 5"/>
          <p:cNvSpPr>
            <a:spLocks noGrp="1"/>
          </p:cNvSpPr>
          <p:nvPr>
            <p:ph type="body" sz="quarter" idx="10"/>
          </p:nvPr>
        </p:nvSpPr>
        <p:spPr>
          <a:xfrm>
            <a:off x="457200" y="1161829"/>
            <a:ext cx="8229600" cy="4563783"/>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3320102787"/>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3" name="Title 2"/>
          <p:cNvSpPr>
            <a:spLocks noGrp="1"/>
          </p:cNvSpPr>
          <p:nvPr>
            <p:ph type="title"/>
          </p:nvPr>
        </p:nvSpPr>
        <p:spPr>
          <a:xfrm>
            <a:off x="447841" y="129822"/>
            <a:ext cx="8368148" cy="979200"/>
          </a:xfrm>
        </p:spPr>
        <p:txBody>
          <a:bodyPr anchor="b"/>
          <a:lstStyle/>
          <a:p>
            <a:r>
              <a:rPr lang="en-US"/>
              <a:t>Click to edit Master title style</a:t>
            </a:r>
            <a:endParaRPr lang="en-US" dirty="0"/>
          </a:p>
        </p:txBody>
      </p:sp>
      <p:sp>
        <p:nvSpPr>
          <p:cNvPr id="4" name="Text Placeholder 4"/>
          <p:cNvSpPr>
            <a:spLocks noGrp="1"/>
          </p:cNvSpPr>
          <p:nvPr>
            <p:ph type="body" sz="quarter" idx="10"/>
          </p:nvPr>
        </p:nvSpPr>
        <p:spPr>
          <a:xfrm>
            <a:off x="929899" y="6316311"/>
            <a:ext cx="7682984" cy="347967"/>
          </a:xfrm>
        </p:spPr>
        <p:txBody>
          <a:bodyPr anchor="b"/>
          <a:lstStyle>
            <a:lvl1pPr marL="0" indent="0">
              <a:spcBef>
                <a:spcPts val="0"/>
              </a:spcBef>
              <a:buNone/>
              <a:defRPr sz="563"/>
            </a:lvl1pPr>
            <a:lvl2pPr marL="257175" indent="0">
              <a:buNone/>
              <a:defRPr sz="563"/>
            </a:lvl2pPr>
            <a:lvl3pPr marL="514350" indent="0">
              <a:buNone/>
              <a:defRPr sz="563"/>
            </a:lvl3pPr>
            <a:lvl4pPr marL="771525" indent="0">
              <a:buNone/>
              <a:defRPr sz="563"/>
            </a:lvl4pPr>
            <a:lvl5pPr marL="1028700" indent="0">
              <a:buNone/>
              <a:defRPr sz="563"/>
            </a:lvl5pPr>
          </a:lstStyle>
          <a:p>
            <a:pPr lvl="0"/>
            <a:r>
              <a:rPr lang="en-US"/>
              <a:t>Click to edit Master text styles</a:t>
            </a:r>
          </a:p>
        </p:txBody>
      </p:sp>
    </p:spTree>
    <p:extLst>
      <p:ext uri="{BB962C8B-B14F-4D97-AF65-F5344CB8AC3E}">
        <p14:creationId xmlns:p14="http://schemas.microsoft.com/office/powerpoint/2010/main" val="336758807"/>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47841" y="129822"/>
            <a:ext cx="8157600" cy="975422"/>
          </a:xfrm>
        </p:spPr>
        <p:txBody>
          <a:bodyPr anchor="b"/>
          <a:lstStyle/>
          <a:p>
            <a:r>
              <a:rPr lang="en-US"/>
              <a:t>Click to edit Master title style</a:t>
            </a:r>
            <a:endParaRPr lang="en-US" dirty="0"/>
          </a:p>
        </p:txBody>
      </p:sp>
      <p:sp>
        <p:nvSpPr>
          <p:cNvPr id="3" name="Content Placeholder 2"/>
          <p:cNvSpPr>
            <a:spLocks noGrp="1"/>
          </p:cNvSpPr>
          <p:nvPr>
            <p:ph idx="1"/>
          </p:nvPr>
        </p:nvSpPr>
        <p:spPr>
          <a:xfrm>
            <a:off x="447842" y="1295400"/>
            <a:ext cx="8156409" cy="4724400"/>
          </a:xfrm>
          <a:noFill/>
          <a:ln w="9525">
            <a:noFill/>
            <a:miter lim="800000"/>
            <a:headEnd/>
            <a:tailEnd/>
          </a:ln>
          <a:effectLst/>
        </p:spPr>
        <p:txBody>
          <a:bodyPr/>
          <a:lstStyle>
            <a:lvl1pPr algn="l" rtl="0" eaLnBrk="1" fontAlgn="base" hangingPunct="1">
              <a:spcBef>
                <a:spcPts val="1013"/>
              </a:spcBef>
              <a:spcAft>
                <a:spcPct val="0"/>
              </a:spcAft>
              <a:buClr>
                <a:schemeClr val="tx2"/>
              </a:buClr>
              <a:defRPr lang="en-US" sz="1125" dirty="0" smtClean="0">
                <a:solidFill>
                  <a:schemeClr val="tx1"/>
                </a:solidFill>
                <a:latin typeface="+mn-lt"/>
                <a:ea typeface="+mn-ea"/>
                <a:cs typeface="+mn-cs"/>
              </a:defRPr>
            </a:lvl1pPr>
            <a:lvl2pPr algn="l" rtl="0" eaLnBrk="1" fontAlgn="base" hangingPunct="1">
              <a:spcBef>
                <a:spcPts val="338"/>
              </a:spcBef>
              <a:spcAft>
                <a:spcPct val="0"/>
              </a:spcAft>
              <a:buClr>
                <a:schemeClr val="tx2"/>
              </a:buClr>
              <a:defRPr lang="en-US" sz="1013" dirty="0" smtClean="0">
                <a:solidFill>
                  <a:schemeClr val="tx1"/>
                </a:solidFill>
                <a:latin typeface="+mn-lt"/>
                <a:ea typeface="+mn-ea"/>
                <a:cs typeface="+mn-cs"/>
              </a:defRPr>
            </a:lvl2pPr>
            <a:lvl3pPr algn="l" rtl="0" eaLnBrk="1" fontAlgn="base" hangingPunct="1">
              <a:spcBef>
                <a:spcPts val="338"/>
              </a:spcBef>
              <a:spcAft>
                <a:spcPct val="0"/>
              </a:spcAft>
              <a:buClr>
                <a:schemeClr val="tx2"/>
              </a:buClr>
              <a:defRPr lang="en-US" sz="900" dirty="0" smtClean="0">
                <a:solidFill>
                  <a:schemeClr val="tx1"/>
                </a:solidFill>
                <a:latin typeface="+mn-lt"/>
                <a:ea typeface="+mn-ea"/>
                <a:cs typeface="+mn-cs"/>
              </a:defRPr>
            </a:lvl3pPr>
            <a:lvl4pPr algn="l" rtl="0" eaLnBrk="1" fontAlgn="base" hangingPunct="1">
              <a:spcBef>
                <a:spcPts val="338"/>
              </a:spcBef>
              <a:spcAft>
                <a:spcPct val="0"/>
              </a:spcAft>
              <a:buClr>
                <a:schemeClr val="tx2"/>
              </a:buClr>
              <a:defRPr lang="en-US" sz="788" dirty="0" smtClean="0">
                <a:solidFill>
                  <a:schemeClr val="tx1"/>
                </a:solidFill>
                <a:latin typeface="+mn-lt"/>
                <a:ea typeface="+mn-ea"/>
                <a:cs typeface="+mn-cs"/>
              </a:defRPr>
            </a:lvl4pPr>
            <a:lvl5pPr algn="l" rtl="0" eaLnBrk="1" fontAlgn="base" hangingPunct="1">
              <a:spcBef>
                <a:spcPts val="338"/>
              </a:spcBef>
              <a:spcAft>
                <a:spcPct val="0"/>
              </a:spcAft>
              <a:buClr>
                <a:schemeClr val="tx2"/>
              </a:buClr>
              <a:defRPr lang="en-US" sz="675" dirty="0">
                <a:solidFill>
                  <a:schemeClr val="tx1"/>
                </a:solidFill>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10"/>
          </p:nvPr>
        </p:nvSpPr>
        <p:spPr>
          <a:xfrm>
            <a:off x="929899" y="6316311"/>
            <a:ext cx="7682984" cy="347967"/>
          </a:xfrm>
        </p:spPr>
        <p:txBody>
          <a:bodyPr anchor="b"/>
          <a:lstStyle>
            <a:lvl1pPr marL="0" indent="0">
              <a:spcBef>
                <a:spcPts val="0"/>
              </a:spcBef>
              <a:buNone/>
              <a:defRPr sz="563"/>
            </a:lvl1pPr>
            <a:lvl2pPr marL="257175" indent="0">
              <a:buNone/>
              <a:defRPr sz="563"/>
            </a:lvl2pPr>
            <a:lvl3pPr marL="514350" indent="0">
              <a:buNone/>
              <a:defRPr sz="563"/>
            </a:lvl3pPr>
            <a:lvl4pPr marL="771525" indent="0">
              <a:buNone/>
              <a:defRPr sz="563"/>
            </a:lvl4pPr>
            <a:lvl5pPr marL="1028700" indent="0">
              <a:buNone/>
              <a:defRPr sz="563"/>
            </a:lvl5pPr>
          </a:lstStyle>
          <a:p>
            <a:pPr lvl="0"/>
            <a:r>
              <a:rPr lang="en-US"/>
              <a:t>Click to edit Master text styles</a:t>
            </a:r>
          </a:p>
        </p:txBody>
      </p:sp>
    </p:spTree>
    <p:extLst>
      <p:ext uri="{BB962C8B-B14F-4D97-AF65-F5344CB8AC3E}">
        <p14:creationId xmlns:p14="http://schemas.microsoft.com/office/powerpoint/2010/main" val="18053161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Footer Placeholder 2">
            <a:extLst>
              <a:ext uri="{FF2B5EF4-FFF2-40B4-BE49-F238E27FC236}">
                <a16:creationId xmlns="" xmlns:a16="http://schemas.microsoft.com/office/drawing/2014/main" id="{057DA6B4-C813-47A9-B94A-D3E747B7E6A2}"/>
              </a:ext>
            </a:extLst>
          </p:cNvPr>
          <p:cNvSpPr>
            <a:spLocks noGrp="1"/>
          </p:cNvSpPr>
          <p:nvPr>
            <p:ph type="ftr" sz="quarter" idx="10"/>
          </p:nvPr>
        </p:nvSpPr>
        <p:spPr>
          <a:xfrm rot="16200000">
            <a:off x="7418189" y="4776589"/>
            <a:ext cx="3086100" cy="365522"/>
          </a:xfrm>
          <a:prstGeom prst="rect">
            <a:avLst/>
          </a:prstGeom>
        </p:spPr>
        <p:txBody>
          <a:bodyPr vert="horz" lIns="91440" tIns="45720" rIns="91440" bIns="45720" rtlCol="0" anchor="ctr"/>
          <a:lstStyle>
            <a:lvl1pPr algn="ctr" eaLnBrk="1" fontAlgn="auto" hangingPunct="1">
              <a:spcBef>
                <a:spcPts val="0"/>
              </a:spcBef>
              <a:spcAft>
                <a:spcPts val="0"/>
              </a:spcAft>
              <a:defRPr sz="788">
                <a:solidFill>
                  <a:schemeClr val="tx1">
                    <a:tint val="75000"/>
                  </a:schemeClr>
                </a:solidFill>
                <a:latin typeface="+mn-lt"/>
                <a:cs typeface="+mn-cs"/>
              </a:defRPr>
            </a:lvl1pPr>
          </a:lstStyle>
          <a:p>
            <a:endParaRPr lang="ru-RU"/>
          </a:p>
        </p:txBody>
      </p:sp>
      <p:sp>
        <p:nvSpPr>
          <p:cNvPr id="3" name="Slide Number Placeholder 3">
            <a:extLst>
              <a:ext uri="{FF2B5EF4-FFF2-40B4-BE49-F238E27FC236}">
                <a16:creationId xmlns="" xmlns:a16="http://schemas.microsoft.com/office/drawing/2014/main" id="{B209DCC3-1BD5-49B3-9E87-F7597AC50250}"/>
              </a:ext>
            </a:extLst>
          </p:cNvPr>
          <p:cNvSpPr>
            <a:spLocks noGrp="1"/>
          </p:cNvSpPr>
          <p:nvPr>
            <p:ph type="sldNum" sz="quarter" idx="11"/>
          </p:nvPr>
        </p:nvSpPr>
        <p:spPr>
          <a:xfrm>
            <a:off x="7086600" y="6492876"/>
            <a:ext cx="2057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750">
                <a:solidFill>
                  <a:srgbClr val="8998B1"/>
                </a:solidFill>
              </a:defRPr>
            </a:lvl1pPr>
          </a:lstStyle>
          <a:p>
            <a:fld id="{A1D6A628-929B-464A-B969-45749B3C946B}" type="slidenum">
              <a:rPr lang="ru-RU" smtClean="0"/>
              <a:t>‹#›</a:t>
            </a:fld>
            <a:endParaRPr lang="ru-RU"/>
          </a:p>
        </p:txBody>
      </p:sp>
    </p:spTree>
    <p:extLst>
      <p:ext uri="{BB962C8B-B14F-4D97-AF65-F5344CB8AC3E}">
        <p14:creationId xmlns:p14="http://schemas.microsoft.com/office/powerpoint/2010/main" val="2791206905"/>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5_Title Only">
    <p:spTree>
      <p:nvGrpSpPr>
        <p:cNvPr id="1" name=""/>
        <p:cNvGrpSpPr/>
        <p:nvPr/>
      </p:nvGrpSpPr>
      <p:grpSpPr>
        <a:xfrm>
          <a:off x="0" y="0"/>
          <a:ext cx="0" cy="0"/>
          <a:chOff x="0" y="0"/>
          <a:chExt cx="0" cy="0"/>
        </a:xfrm>
      </p:grpSpPr>
      <p:sp>
        <p:nvSpPr>
          <p:cNvPr id="3" name="Title 2"/>
          <p:cNvSpPr>
            <a:spLocks noGrp="1"/>
          </p:cNvSpPr>
          <p:nvPr>
            <p:ph type="title"/>
          </p:nvPr>
        </p:nvSpPr>
        <p:spPr>
          <a:xfrm>
            <a:off x="447844" y="129823"/>
            <a:ext cx="8368148" cy="979200"/>
          </a:xfrm>
        </p:spPr>
        <p:txBody>
          <a:bodyPr anchor="b"/>
          <a:lstStyle/>
          <a:p>
            <a:r>
              <a:rPr lang="en-US"/>
              <a:t>Click to edit Master title style</a:t>
            </a:r>
            <a:endParaRPr lang="en-US" dirty="0"/>
          </a:p>
        </p:txBody>
      </p:sp>
      <p:sp>
        <p:nvSpPr>
          <p:cNvPr id="6" name="Text Placeholder 4"/>
          <p:cNvSpPr>
            <a:spLocks noGrp="1"/>
          </p:cNvSpPr>
          <p:nvPr>
            <p:ph type="body" sz="quarter" idx="10"/>
          </p:nvPr>
        </p:nvSpPr>
        <p:spPr>
          <a:xfrm>
            <a:off x="906653" y="6316321"/>
            <a:ext cx="7706231" cy="347967"/>
          </a:xfrm>
        </p:spPr>
        <p:txBody>
          <a:bodyPr anchor="b"/>
          <a:lstStyle>
            <a:lvl1pPr marL="0" indent="0">
              <a:spcBef>
                <a:spcPts val="0"/>
              </a:spcBef>
              <a:buNone/>
              <a:defRPr sz="461"/>
            </a:lvl1pPr>
            <a:lvl2pPr marL="215888" indent="0">
              <a:buNone/>
              <a:defRPr sz="461"/>
            </a:lvl2pPr>
            <a:lvl3pPr marL="431780" indent="0">
              <a:buNone/>
              <a:defRPr sz="461"/>
            </a:lvl3pPr>
            <a:lvl4pPr marL="647669" indent="0">
              <a:buNone/>
              <a:defRPr sz="461"/>
            </a:lvl4pPr>
            <a:lvl5pPr marL="863558" indent="0">
              <a:buNone/>
              <a:defRPr sz="461"/>
            </a:lvl5pPr>
          </a:lstStyle>
          <a:p>
            <a:pPr lvl="0"/>
            <a:r>
              <a:rPr lang="en-US"/>
              <a:t>Click to edit Master text styles</a:t>
            </a:r>
          </a:p>
        </p:txBody>
      </p:sp>
    </p:spTree>
    <p:extLst>
      <p:ext uri="{BB962C8B-B14F-4D97-AF65-F5344CB8AC3E}">
        <p14:creationId xmlns:p14="http://schemas.microsoft.com/office/powerpoint/2010/main" val="4245339617"/>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p:cSld name="Bullets">
    <p:spTree>
      <p:nvGrpSpPr>
        <p:cNvPr id="1" name=""/>
        <p:cNvGrpSpPr/>
        <p:nvPr/>
      </p:nvGrpSpPr>
      <p:grpSpPr>
        <a:xfrm>
          <a:off x="0" y="0"/>
          <a:ext cx="0" cy="0"/>
          <a:chOff x="0" y="0"/>
          <a:chExt cx="0" cy="0"/>
        </a:xfrm>
      </p:grpSpPr>
      <p:sp>
        <p:nvSpPr>
          <p:cNvPr id="6" name="Content Placeholder 3"/>
          <p:cNvSpPr>
            <a:spLocks noGrp="1"/>
          </p:cNvSpPr>
          <p:nvPr>
            <p:ph sz="quarter" idx="10"/>
          </p:nvPr>
        </p:nvSpPr>
        <p:spPr>
          <a:xfrm>
            <a:off x="457200" y="1463041"/>
            <a:ext cx="8229600" cy="4612655"/>
          </a:xfrm>
          <a:prstGeom prst="rect">
            <a:avLst/>
          </a:prstGeom>
        </p:spPr>
        <p:txBody>
          <a:bodyPr/>
          <a:lstStyle>
            <a:lvl1pPr marL="257169" indent="-257169">
              <a:lnSpc>
                <a:spcPct val="110000"/>
              </a:lnSpc>
              <a:buFont typeface="Arial" panose="020B0604020202020204" pitchFamily="34" charset="0"/>
              <a:buChar char="•"/>
              <a:defRPr sz="1800"/>
            </a:lvl1pPr>
            <a:lvl2pPr marL="514337" indent="-257169">
              <a:lnSpc>
                <a:spcPct val="110000"/>
              </a:lnSpc>
              <a:buFont typeface="Courier New" panose="02070309020205020404" pitchFamily="49" charset="0"/>
              <a:buChar char="o"/>
              <a:defRPr sz="1575"/>
            </a:lvl2pPr>
            <a:lvl3pPr marL="771506" indent="-257169">
              <a:lnSpc>
                <a:spcPct val="110000"/>
              </a:lnSpc>
              <a:buFont typeface="Wingdings" panose="05000000000000000000" pitchFamily="2" charset="2"/>
              <a:buChar char="§"/>
              <a:defRPr sz="1350"/>
            </a:lvl3pPr>
            <a:lvl4pPr marL="1028675" indent="-205735">
              <a:lnSpc>
                <a:spcPct val="110000"/>
              </a:lnSpc>
              <a:buFont typeface="Arial" panose="020B0604020202020204" pitchFamily="34" charset="0"/>
              <a:buChar char="-"/>
              <a:defRPr sz="1350"/>
            </a:lvl4pPr>
            <a:lvl5pPr marL="1285843" indent="-257169">
              <a:lnSpc>
                <a:spcPct val="110000"/>
              </a:lnSpc>
              <a:buFont typeface="Arial" panose="020B0604020202020204" pitchFamily="34" charset="0"/>
              <a:buChar char="•"/>
              <a:defRPr sz="1350"/>
            </a:lvl5pPr>
            <a:lvl6pPr marL="1028675" indent="-205735">
              <a:lnSpc>
                <a:spcPct val="140000"/>
              </a:lnSpc>
              <a:defRPr sz="1575"/>
            </a:lvl6pPr>
            <a:lvl7pPr marL="1182975" indent="-205735">
              <a:lnSpc>
                <a:spcPct val="140000"/>
              </a:lnSpc>
              <a:buFont typeface="Arial" panose="020B0604020202020204" pitchFamily="34" charset="0"/>
              <a:buChar char="•"/>
              <a:defRPr sz="1575"/>
            </a:lvl7pPr>
            <a:lvl8pPr marL="1337277">
              <a:defRPr sz="1575"/>
            </a:lvl8pPr>
            <a:lvl9pPr marL="1491578">
              <a:defRPr sz="1575"/>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2" name="Title 1"/>
          <p:cNvSpPr>
            <a:spLocks noGrp="1"/>
          </p:cNvSpPr>
          <p:nvPr>
            <p:ph type="title"/>
          </p:nvPr>
        </p:nvSpPr>
        <p:spPr>
          <a:xfrm>
            <a:off x="457200" y="240771"/>
            <a:ext cx="8229600" cy="1143000"/>
          </a:xfrm>
        </p:spPr>
        <p:txBody>
          <a:bodyPr/>
          <a:lstStyle/>
          <a:p>
            <a:r>
              <a:rPr lang="en-US"/>
              <a:t>Click to edit Master title style</a:t>
            </a:r>
            <a:endParaRPr lang="en-US" dirty="0"/>
          </a:p>
        </p:txBody>
      </p:sp>
    </p:spTree>
    <p:extLst>
      <p:ext uri="{BB962C8B-B14F-4D97-AF65-F5344CB8AC3E}">
        <p14:creationId xmlns:p14="http://schemas.microsoft.com/office/powerpoint/2010/main" val="679609219"/>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47842" y="129825"/>
            <a:ext cx="8157600" cy="975423"/>
          </a:xfrm>
        </p:spPr>
        <p:txBody>
          <a:bodyPr anchor="b"/>
          <a:lstStyle/>
          <a:p>
            <a:r>
              <a:rPr lang="en-US"/>
              <a:t>Click to edit Master title style</a:t>
            </a:r>
            <a:endParaRPr lang="en-US" dirty="0"/>
          </a:p>
        </p:txBody>
      </p:sp>
      <p:sp>
        <p:nvSpPr>
          <p:cNvPr id="3" name="Content Placeholder 2"/>
          <p:cNvSpPr>
            <a:spLocks noGrp="1"/>
          </p:cNvSpPr>
          <p:nvPr>
            <p:ph idx="1"/>
          </p:nvPr>
        </p:nvSpPr>
        <p:spPr>
          <a:xfrm>
            <a:off x="447842" y="1295400"/>
            <a:ext cx="8156409" cy="4724400"/>
          </a:xfrm>
          <a:noFill/>
          <a:ln w="9525">
            <a:noFill/>
            <a:miter lim="800000"/>
            <a:headEnd/>
            <a:tailEnd/>
          </a:ln>
          <a:effectLst/>
        </p:spPr>
        <p:txBody>
          <a:bodyPr/>
          <a:lstStyle>
            <a:lvl1pPr algn="l" rtl="0" eaLnBrk="1" fontAlgn="base" hangingPunct="1">
              <a:spcBef>
                <a:spcPts val="760"/>
              </a:spcBef>
              <a:spcAft>
                <a:spcPct val="0"/>
              </a:spcAft>
              <a:buClr>
                <a:schemeClr val="tx2"/>
              </a:buClr>
              <a:defRPr lang="en-US" sz="844" dirty="0" smtClean="0">
                <a:solidFill>
                  <a:schemeClr val="tx1"/>
                </a:solidFill>
                <a:latin typeface="+mn-lt"/>
                <a:ea typeface="+mn-ea"/>
                <a:cs typeface="+mn-cs"/>
              </a:defRPr>
            </a:lvl1pPr>
            <a:lvl2pPr algn="l" rtl="0" eaLnBrk="1" fontAlgn="base" hangingPunct="1">
              <a:spcBef>
                <a:spcPts val="254"/>
              </a:spcBef>
              <a:spcAft>
                <a:spcPct val="0"/>
              </a:spcAft>
              <a:buClr>
                <a:schemeClr val="tx2"/>
              </a:buClr>
              <a:defRPr lang="en-US" sz="760" dirty="0" smtClean="0">
                <a:solidFill>
                  <a:schemeClr val="tx1"/>
                </a:solidFill>
                <a:latin typeface="+mn-lt"/>
                <a:ea typeface="+mn-ea"/>
                <a:cs typeface="+mn-cs"/>
              </a:defRPr>
            </a:lvl2pPr>
            <a:lvl3pPr algn="l" rtl="0" eaLnBrk="1" fontAlgn="base" hangingPunct="1">
              <a:spcBef>
                <a:spcPts val="254"/>
              </a:spcBef>
              <a:spcAft>
                <a:spcPct val="0"/>
              </a:spcAft>
              <a:buClr>
                <a:schemeClr val="tx2"/>
              </a:buClr>
              <a:defRPr lang="en-US" sz="675" dirty="0" smtClean="0">
                <a:solidFill>
                  <a:schemeClr val="tx1"/>
                </a:solidFill>
                <a:latin typeface="+mn-lt"/>
                <a:ea typeface="+mn-ea"/>
                <a:cs typeface="+mn-cs"/>
              </a:defRPr>
            </a:lvl3pPr>
            <a:lvl4pPr algn="l" rtl="0" eaLnBrk="1" fontAlgn="base" hangingPunct="1">
              <a:spcBef>
                <a:spcPts val="254"/>
              </a:spcBef>
              <a:spcAft>
                <a:spcPct val="0"/>
              </a:spcAft>
              <a:buClr>
                <a:schemeClr val="tx2"/>
              </a:buClr>
              <a:defRPr lang="en-US" sz="591" dirty="0" smtClean="0">
                <a:solidFill>
                  <a:schemeClr val="tx1"/>
                </a:solidFill>
                <a:latin typeface="+mn-lt"/>
                <a:ea typeface="+mn-ea"/>
                <a:cs typeface="+mn-cs"/>
              </a:defRPr>
            </a:lvl4pPr>
            <a:lvl5pPr algn="l" rtl="0" eaLnBrk="1" fontAlgn="base" hangingPunct="1">
              <a:spcBef>
                <a:spcPts val="254"/>
              </a:spcBef>
              <a:spcAft>
                <a:spcPct val="0"/>
              </a:spcAft>
              <a:buClr>
                <a:schemeClr val="tx2"/>
              </a:buClr>
              <a:defRPr lang="en-US" sz="506" dirty="0">
                <a:solidFill>
                  <a:schemeClr val="tx1"/>
                </a:solidFill>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10"/>
          </p:nvPr>
        </p:nvSpPr>
        <p:spPr>
          <a:xfrm>
            <a:off x="929899" y="6316313"/>
            <a:ext cx="7682984" cy="347967"/>
          </a:xfrm>
        </p:spPr>
        <p:txBody>
          <a:bodyPr anchor="b"/>
          <a:lstStyle>
            <a:lvl1pPr marL="0" indent="0">
              <a:spcBef>
                <a:spcPts val="0"/>
              </a:spcBef>
              <a:buNone/>
              <a:defRPr sz="422"/>
            </a:lvl1pPr>
            <a:lvl2pPr marL="192876" indent="0">
              <a:buNone/>
              <a:defRPr sz="422"/>
            </a:lvl2pPr>
            <a:lvl3pPr marL="385753" indent="0">
              <a:buNone/>
              <a:defRPr sz="422"/>
            </a:lvl3pPr>
            <a:lvl4pPr marL="578630" indent="0">
              <a:buNone/>
              <a:defRPr sz="422"/>
            </a:lvl4pPr>
            <a:lvl5pPr marL="771506" indent="0">
              <a:buNone/>
              <a:defRPr sz="422"/>
            </a:lvl5pPr>
          </a:lstStyle>
          <a:p>
            <a:pPr lvl="0"/>
            <a:r>
              <a:rPr lang="en-US"/>
              <a:t>Click to edit Master text styles</a:t>
            </a:r>
          </a:p>
        </p:txBody>
      </p:sp>
    </p:spTree>
    <p:extLst>
      <p:ext uri="{BB962C8B-B14F-4D97-AF65-F5344CB8AC3E}">
        <p14:creationId xmlns:p14="http://schemas.microsoft.com/office/powerpoint/2010/main" val="1814602474"/>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
        <p:nvSpPr>
          <p:cNvPr id="7" name="Slide Number Placeholder 11">
            <a:extLst>
              <a:ext uri="{FF2B5EF4-FFF2-40B4-BE49-F238E27FC236}">
                <a16:creationId xmlns="" xmlns:a16="http://schemas.microsoft.com/office/drawing/2014/main" id="{7F22C9F2-425A-466D-9DE0-5CB973707FA8}"/>
              </a:ext>
            </a:extLst>
          </p:cNvPr>
          <p:cNvSpPr txBox="1">
            <a:spLocks/>
          </p:cNvSpPr>
          <p:nvPr userDrawn="1"/>
        </p:nvSpPr>
        <p:spPr>
          <a:xfrm>
            <a:off x="8793957" y="6492876"/>
            <a:ext cx="350044" cy="365125"/>
          </a:xfrm>
          <a:prstGeom prst="rect">
            <a:avLst/>
          </a:prstGeom>
        </p:spPr>
        <p:txBody>
          <a:bodyPr anchor="b"/>
          <a:lstStyle>
            <a:lvl1pPr defTabSz="457200">
              <a:defRPr>
                <a:solidFill>
                  <a:schemeClr val="tx1"/>
                </a:solidFill>
                <a:latin typeface="Arial" panose="020B0604020202020204" pitchFamily="34" charset="0"/>
              </a:defRPr>
            </a:lvl1pPr>
            <a:lvl2pPr marL="742950" indent="-285750" defTabSz="457200">
              <a:defRPr>
                <a:solidFill>
                  <a:schemeClr val="tx1"/>
                </a:solidFill>
                <a:latin typeface="Arial" panose="020B0604020202020204" pitchFamily="34" charset="0"/>
              </a:defRPr>
            </a:lvl2pPr>
            <a:lvl3pPr marL="1143000" indent="-228600" defTabSz="457200">
              <a:defRPr>
                <a:solidFill>
                  <a:schemeClr val="tx1"/>
                </a:solidFill>
                <a:latin typeface="Arial" panose="020B0604020202020204" pitchFamily="34" charset="0"/>
              </a:defRPr>
            </a:lvl3pPr>
            <a:lvl4pPr marL="1600200" indent="-228600" defTabSz="457200">
              <a:defRPr>
                <a:solidFill>
                  <a:schemeClr val="tx1"/>
                </a:solidFill>
                <a:latin typeface="Arial" panose="020B0604020202020204" pitchFamily="34" charset="0"/>
              </a:defRPr>
            </a:lvl4pPr>
            <a:lvl5pPr marL="2057400" indent="-228600" defTabSz="4572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eaLnBrk="1" hangingPunct="1">
              <a:defRPr/>
            </a:pPr>
            <a:fld id="{8266549A-B09E-425E-BDB8-0603CB71F49F}" type="slidenum">
              <a:rPr lang="en-US" altLang="ru-RU" sz="525" baseline="30000" smtClean="0">
                <a:solidFill>
                  <a:srgbClr val="7C878E"/>
                </a:solidFill>
                <a:latin typeface="Calibri" panose="020F0502020204030204" pitchFamily="34" charset="0"/>
              </a:rPr>
              <a:pPr eaLnBrk="1" hangingPunct="1">
                <a:defRPr/>
              </a:pPr>
              <a:t>‹#›</a:t>
            </a:fld>
            <a:endParaRPr lang="en-US" altLang="ru-RU" sz="525" baseline="30000">
              <a:solidFill>
                <a:srgbClr val="7C878E"/>
              </a:solidFill>
              <a:latin typeface="Calibri" panose="020F0502020204030204" pitchFamily="34" charset="0"/>
            </a:endParaRPr>
          </a:p>
        </p:txBody>
      </p:sp>
      <p:sp>
        <p:nvSpPr>
          <p:cNvPr id="16387" name="Rectangle 3"/>
          <p:cNvSpPr>
            <a:spLocks noGrp="1" noChangeArrowheads="1"/>
          </p:cNvSpPr>
          <p:nvPr>
            <p:ph type="ctrTitle"/>
          </p:nvPr>
        </p:nvSpPr>
        <p:spPr>
          <a:xfrm>
            <a:off x="1053158" y="2784144"/>
            <a:ext cx="7772400" cy="1012820"/>
          </a:xfrm>
        </p:spPr>
        <p:txBody>
          <a:bodyPr anchor="b"/>
          <a:lstStyle>
            <a:lvl1pPr marL="0" indent="0" algn="l">
              <a:defRPr sz="2025" b="1" smtClean="0">
                <a:solidFill>
                  <a:srgbClr val="2573BA"/>
                </a:solidFill>
              </a:defRPr>
            </a:lvl1pPr>
          </a:lstStyle>
          <a:p>
            <a:r>
              <a:rPr lang="en-US"/>
              <a:t>Click to edit Master title style</a:t>
            </a:r>
            <a:endParaRPr lang="en-US" dirty="0"/>
          </a:p>
        </p:txBody>
      </p:sp>
      <p:sp>
        <p:nvSpPr>
          <p:cNvPr id="10" name="Subtitle 2"/>
          <p:cNvSpPr>
            <a:spLocks noGrp="1"/>
          </p:cNvSpPr>
          <p:nvPr>
            <p:ph type="subTitle" idx="1"/>
          </p:nvPr>
        </p:nvSpPr>
        <p:spPr>
          <a:xfrm>
            <a:off x="1053160" y="4288056"/>
            <a:ext cx="3634214" cy="382669"/>
          </a:xfrm>
        </p:spPr>
        <p:txBody>
          <a:bodyPr>
            <a:noAutofit/>
          </a:bodyPr>
          <a:lstStyle>
            <a:lvl1pPr marL="0" indent="0" algn="l">
              <a:buNone/>
              <a:defRPr sz="675" baseline="0">
                <a:solidFill>
                  <a:srgbClr val="2573BA"/>
                </a:solidFill>
                <a:latin typeface="Arial"/>
                <a:cs typeface="Arial"/>
              </a:defRPr>
            </a:lvl1pPr>
            <a:lvl2pPr marL="257175" indent="0" algn="ctr">
              <a:buNone/>
              <a:defRPr>
                <a:solidFill>
                  <a:schemeClr val="tx1">
                    <a:tint val="75000"/>
                  </a:schemeClr>
                </a:solidFill>
              </a:defRPr>
            </a:lvl2pPr>
            <a:lvl3pPr marL="514350" indent="0" algn="ctr">
              <a:buNone/>
              <a:defRPr>
                <a:solidFill>
                  <a:schemeClr val="tx1">
                    <a:tint val="75000"/>
                  </a:schemeClr>
                </a:solidFill>
              </a:defRPr>
            </a:lvl3pPr>
            <a:lvl4pPr marL="771525" indent="0" algn="ctr">
              <a:buNone/>
              <a:defRPr>
                <a:solidFill>
                  <a:schemeClr val="tx1">
                    <a:tint val="75000"/>
                  </a:schemeClr>
                </a:solidFill>
              </a:defRPr>
            </a:lvl4pPr>
            <a:lvl5pPr marL="1028700" indent="0" algn="ctr">
              <a:buNone/>
              <a:defRPr>
                <a:solidFill>
                  <a:schemeClr val="tx1">
                    <a:tint val="75000"/>
                  </a:schemeClr>
                </a:solidFill>
              </a:defRPr>
            </a:lvl5pPr>
            <a:lvl6pPr marL="1285875" indent="0" algn="ctr">
              <a:buNone/>
              <a:defRPr>
                <a:solidFill>
                  <a:schemeClr val="tx1">
                    <a:tint val="75000"/>
                  </a:schemeClr>
                </a:solidFill>
              </a:defRPr>
            </a:lvl6pPr>
            <a:lvl7pPr marL="1543050" indent="0" algn="ctr">
              <a:buNone/>
              <a:defRPr>
                <a:solidFill>
                  <a:schemeClr val="tx1">
                    <a:tint val="75000"/>
                  </a:schemeClr>
                </a:solidFill>
              </a:defRPr>
            </a:lvl7pPr>
            <a:lvl8pPr marL="1800225" indent="0" algn="ctr">
              <a:buNone/>
              <a:defRPr>
                <a:solidFill>
                  <a:schemeClr val="tx1">
                    <a:tint val="75000"/>
                  </a:schemeClr>
                </a:solidFill>
              </a:defRPr>
            </a:lvl8pPr>
            <a:lvl9pPr marL="2057400" indent="0" algn="ctr">
              <a:buNone/>
              <a:defRPr>
                <a:solidFill>
                  <a:schemeClr val="tx1">
                    <a:tint val="75000"/>
                  </a:schemeClr>
                </a:solidFill>
              </a:defRPr>
            </a:lvl9pPr>
          </a:lstStyle>
          <a:p>
            <a:r>
              <a:rPr lang="en-US"/>
              <a:t>Click to edit Master subtitle style</a:t>
            </a:r>
            <a:endParaRPr lang="en-US" dirty="0"/>
          </a:p>
        </p:txBody>
      </p:sp>
      <p:sp>
        <p:nvSpPr>
          <p:cNvPr id="11" name="Text Placeholder 16"/>
          <p:cNvSpPr>
            <a:spLocks noGrp="1"/>
          </p:cNvSpPr>
          <p:nvPr>
            <p:ph type="body" sz="quarter" idx="10"/>
          </p:nvPr>
        </p:nvSpPr>
        <p:spPr>
          <a:xfrm>
            <a:off x="1053160" y="3841857"/>
            <a:ext cx="3634214" cy="377152"/>
          </a:xfrm>
        </p:spPr>
        <p:txBody>
          <a:bodyPr>
            <a:noAutofit/>
          </a:bodyPr>
          <a:lstStyle>
            <a:lvl1pPr marL="0" indent="0" algn="l">
              <a:buNone/>
              <a:defRPr sz="1013" b="1" baseline="0">
                <a:solidFill>
                  <a:srgbClr val="2573BA"/>
                </a:solidFill>
              </a:defRPr>
            </a:lvl1pPr>
          </a:lstStyle>
          <a:p>
            <a:pPr lvl="0"/>
            <a:r>
              <a:rPr lang="en-US"/>
              <a:t>Click to edit Master text styles</a:t>
            </a:r>
          </a:p>
        </p:txBody>
      </p:sp>
      <p:sp>
        <p:nvSpPr>
          <p:cNvPr id="6" name="Text Placeholder 4"/>
          <p:cNvSpPr>
            <a:spLocks noGrp="1"/>
          </p:cNvSpPr>
          <p:nvPr>
            <p:ph type="body" sz="quarter" idx="11"/>
          </p:nvPr>
        </p:nvSpPr>
        <p:spPr>
          <a:xfrm>
            <a:off x="455911" y="6316304"/>
            <a:ext cx="8156972" cy="355600"/>
          </a:xfrm>
        </p:spPr>
        <p:txBody>
          <a:bodyPr anchor="b"/>
          <a:lstStyle>
            <a:lvl1pPr marL="0" indent="0">
              <a:spcBef>
                <a:spcPts val="0"/>
              </a:spcBef>
              <a:buNone/>
              <a:defRPr sz="563"/>
            </a:lvl1pPr>
            <a:lvl2pPr marL="257175" indent="0">
              <a:buNone/>
              <a:defRPr sz="563"/>
            </a:lvl2pPr>
            <a:lvl3pPr marL="514350" indent="0">
              <a:buNone/>
              <a:defRPr sz="563"/>
            </a:lvl3pPr>
            <a:lvl4pPr marL="771525" indent="0">
              <a:buNone/>
              <a:defRPr sz="563"/>
            </a:lvl4pPr>
            <a:lvl5pPr marL="1028700" indent="0">
              <a:buNone/>
              <a:defRPr sz="563"/>
            </a:lvl5pPr>
          </a:lstStyle>
          <a:p>
            <a:pPr lvl="0"/>
            <a:r>
              <a:rPr lang="en-US"/>
              <a:t>Click to edit Master text styles</a:t>
            </a:r>
          </a:p>
        </p:txBody>
      </p:sp>
    </p:spTree>
    <p:extLst>
      <p:ext uri="{BB962C8B-B14F-4D97-AF65-F5344CB8AC3E}">
        <p14:creationId xmlns:p14="http://schemas.microsoft.com/office/powerpoint/2010/main" val="2570881766"/>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showMasterSp="0" preserve="1" userDrawn="1">
  <p:cSld name="2_Title Slide">
    <p:spTree>
      <p:nvGrpSpPr>
        <p:cNvPr id="1" name=""/>
        <p:cNvGrpSpPr/>
        <p:nvPr/>
      </p:nvGrpSpPr>
      <p:grpSpPr>
        <a:xfrm>
          <a:off x="0" y="0"/>
          <a:ext cx="0" cy="0"/>
          <a:chOff x="0" y="0"/>
          <a:chExt cx="0" cy="0"/>
        </a:xfrm>
      </p:grpSpPr>
      <p:sp>
        <p:nvSpPr>
          <p:cNvPr id="5" name="Slide Number Placeholder 11">
            <a:extLst>
              <a:ext uri="{FF2B5EF4-FFF2-40B4-BE49-F238E27FC236}">
                <a16:creationId xmlns="" xmlns:a16="http://schemas.microsoft.com/office/drawing/2014/main" id="{40AC52E8-020A-4022-8959-5A47E5371C0A}"/>
              </a:ext>
            </a:extLst>
          </p:cNvPr>
          <p:cNvSpPr txBox="1">
            <a:spLocks/>
          </p:cNvSpPr>
          <p:nvPr userDrawn="1"/>
        </p:nvSpPr>
        <p:spPr>
          <a:xfrm>
            <a:off x="8793957" y="6492876"/>
            <a:ext cx="350044" cy="365125"/>
          </a:xfrm>
          <a:prstGeom prst="rect">
            <a:avLst/>
          </a:prstGeom>
        </p:spPr>
        <p:txBody>
          <a:bodyPr anchor="b"/>
          <a:lstStyle>
            <a:lvl1pPr defTabSz="457200">
              <a:defRPr>
                <a:solidFill>
                  <a:schemeClr val="tx1"/>
                </a:solidFill>
                <a:latin typeface="Arial" panose="020B0604020202020204" pitchFamily="34" charset="0"/>
              </a:defRPr>
            </a:lvl1pPr>
            <a:lvl2pPr marL="742950" indent="-285750" defTabSz="457200">
              <a:defRPr>
                <a:solidFill>
                  <a:schemeClr val="tx1"/>
                </a:solidFill>
                <a:latin typeface="Arial" panose="020B0604020202020204" pitchFamily="34" charset="0"/>
              </a:defRPr>
            </a:lvl2pPr>
            <a:lvl3pPr marL="1143000" indent="-228600" defTabSz="457200">
              <a:defRPr>
                <a:solidFill>
                  <a:schemeClr val="tx1"/>
                </a:solidFill>
                <a:latin typeface="Arial" panose="020B0604020202020204" pitchFamily="34" charset="0"/>
              </a:defRPr>
            </a:lvl3pPr>
            <a:lvl4pPr marL="1600200" indent="-228600" defTabSz="457200">
              <a:defRPr>
                <a:solidFill>
                  <a:schemeClr val="tx1"/>
                </a:solidFill>
                <a:latin typeface="Arial" panose="020B0604020202020204" pitchFamily="34" charset="0"/>
              </a:defRPr>
            </a:lvl4pPr>
            <a:lvl5pPr marL="2057400" indent="-228600" defTabSz="4572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eaLnBrk="1" hangingPunct="1">
              <a:defRPr/>
            </a:pPr>
            <a:fld id="{AC359C11-CA17-4E3C-96E8-D88616C9D1C7}" type="slidenum">
              <a:rPr lang="en-US" altLang="ru-RU" sz="525" baseline="30000" smtClean="0">
                <a:solidFill>
                  <a:srgbClr val="7C878E"/>
                </a:solidFill>
                <a:latin typeface="Calibri" panose="020F0502020204030204" pitchFamily="34" charset="0"/>
              </a:rPr>
              <a:pPr eaLnBrk="1" hangingPunct="1">
                <a:defRPr/>
              </a:pPr>
              <a:t>‹#›</a:t>
            </a:fld>
            <a:endParaRPr lang="en-US" altLang="ru-RU" sz="525" baseline="30000">
              <a:solidFill>
                <a:srgbClr val="7C878E"/>
              </a:solidFill>
              <a:latin typeface="Calibri" panose="020F0502020204030204" pitchFamily="34" charset="0"/>
            </a:endParaRPr>
          </a:p>
        </p:txBody>
      </p:sp>
      <p:sp>
        <p:nvSpPr>
          <p:cNvPr id="16387" name="Rectangle 3"/>
          <p:cNvSpPr>
            <a:spLocks noGrp="1" noChangeArrowheads="1"/>
          </p:cNvSpPr>
          <p:nvPr>
            <p:ph type="ctrTitle"/>
          </p:nvPr>
        </p:nvSpPr>
        <p:spPr>
          <a:xfrm>
            <a:off x="1053158" y="2784144"/>
            <a:ext cx="7772400" cy="1012820"/>
          </a:xfrm>
        </p:spPr>
        <p:txBody>
          <a:bodyPr anchor="b"/>
          <a:lstStyle>
            <a:lvl1pPr marL="0" indent="0" algn="l">
              <a:defRPr sz="2025" b="1" smtClean="0">
                <a:solidFill>
                  <a:srgbClr val="2573BA"/>
                </a:solidFill>
              </a:defRPr>
            </a:lvl1pPr>
          </a:lstStyle>
          <a:p>
            <a:r>
              <a:rPr lang="en-US"/>
              <a:t>Click to edit Master title style</a:t>
            </a:r>
            <a:endParaRPr lang="en-US" dirty="0"/>
          </a:p>
        </p:txBody>
      </p:sp>
      <p:sp>
        <p:nvSpPr>
          <p:cNvPr id="10" name="Subtitle 2"/>
          <p:cNvSpPr>
            <a:spLocks noGrp="1"/>
          </p:cNvSpPr>
          <p:nvPr>
            <p:ph type="subTitle" idx="1"/>
          </p:nvPr>
        </p:nvSpPr>
        <p:spPr>
          <a:xfrm>
            <a:off x="1053160" y="4288056"/>
            <a:ext cx="3634214" cy="382669"/>
          </a:xfrm>
        </p:spPr>
        <p:txBody>
          <a:bodyPr>
            <a:noAutofit/>
          </a:bodyPr>
          <a:lstStyle>
            <a:lvl1pPr marL="0" indent="0" algn="l">
              <a:buNone/>
              <a:defRPr sz="675" baseline="0">
                <a:solidFill>
                  <a:srgbClr val="2573BA"/>
                </a:solidFill>
                <a:latin typeface="Arial"/>
                <a:cs typeface="Arial"/>
              </a:defRPr>
            </a:lvl1pPr>
            <a:lvl2pPr marL="257175" indent="0" algn="ctr">
              <a:buNone/>
              <a:defRPr>
                <a:solidFill>
                  <a:schemeClr val="tx1">
                    <a:tint val="75000"/>
                  </a:schemeClr>
                </a:solidFill>
              </a:defRPr>
            </a:lvl2pPr>
            <a:lvl3pPr marL="514350" indent="0" algn="ctr">
              <a:buNone/>
              <a:defRPr>
                <a:solidFill>
                  <a:schemeClr val="tx1">
                    <a:tint val="75000"/>
                  </a:schemeClr>
                </a:solidFill>
              </a:defRPr>
            </a:lvl3pPr>
            <a:lvl4pPr marL="771525" indent="0" algn="ctr">
              <a:buNone/>
              <a:defRPr>
                <a:solidFill>
                  <a:schemeClr val="tx1">
                    <a:tint val="75000"/>
                  </a:schemeClr>
                </a:solidFill>
              </a:defRPr>
            </a:lvl4pPr>
            <a:lvl5pPr marL="1028700" indent="0" algn="ctr">
              <a:buNone/>
              <a:defRPr>
                <a:solidFill>
                  <a:schemeClr val="tx1">
                    <a:tint val="75000"/>
                  </a:schemeClr>
                </a:solidFill>
              </a:defRPr>
            </a:lvl5pPr>
            <a:lvl6pPr marL="1285875" indent="0" algn="ctr">
              <a:buNone/>
              <a:defRPr>
                <a:solidFill>
                  <a:schemeClr val="tx1">
                    <a:tint val="75000"/>
                  </a:schemeClr>
                </a:solidFill>
              </a:defRPr>
            </a:lvl6pPr>
            <a:lvl7pPr marL="1543050" indent="0" algn="ctr">
              <a:buNone/>
              <a:defRPr>
                <a:solidFill>
                  <a:schemeClr val="tx1">
                    <a:tint val="75000"/>
                  </a:schemeClr>
                </a:solidFill>
              </a:defRPr>
            </a:lvl7pPr>
            <a:lvl8pPr marL="1800225" indent="0" algn="ctr">
              <a:buNone/>
              <a:defRPr>
                <a:solidFill>
                  <a:schemeClr val="tx1">
                    <a:tint val="75000"/>
                  </a:schemeClr>
                </a:solidFill>
              </a:defRPr>
            </a:lvl8pPr>
            <a:lvl9pPr marL="2057400" indent="0" algn="ctr">
              <a:buNone/>
              <a:defRPr>
                <a:solidFill>
                  <a:schemeClr val="tx1">
                    <a:tint val="75000"/>
                  </a:schemeClr>
                </a:solidFill>
              </a:defRPr>
            </a:lvl9pPr>
          </a:lstStyle>
          <a:p>
            <a:r>
              <a:rPr lang="en-US"/>
              <a:t>Click to edit Master subtitle style</a:t>
            </a:r>
            <a:endParaRPr lang="en-US" dirty="0"/>
          </a:p>
        </p:txBody>
      </p:sp>
      <p:sp>
        <p:nvSpPr>
          <p:cNvPr id="11" name="Text Placeholder 16"/>
          <p:cNvSpPr>
            <a:spLocks noGrp="1"/>
          </p:cNvSpPr>
          <p:nvPr>
            <p:ph type="body" sz="quarter" idx="10"/>
          </p:nvPr>
        </p:nvSpPr>
        <p:spPr>
          <a:xfrm>
            <a:off x="1053160" y="3841857"/>
            <a:ext cx="3634214" cy="377152"/>
          </a:xfrm>
        </p:spPr>
        <p:txBody>
          <a:bodyPr>
            <a:noAutofit/>
          </a:bodyPr>
          <a:lstStyle>
            <a:lvl1pPr marL="0" indent="0" algn="l">
              <a:buNone/>
              <a:defRPr sz="1013" b="1" baseline="0">
                <a:solidFill>
                  <a:srgbClr val="2573BA"/>
                </a:solidFill>
              </a:defRPr>
            </a:lvl1pPr>
          </a:lstStyle>
          <a:p>
            <a:pPr lvl="0"/>
            <a:r>
              <a:rPr lang="en-US"/>
              <a:t>Click to edit Master text styles</a:t>
            </a:r>
          </a:p>
        </p:txBody>
      </p:sp>
    </p:spTree>
    <p:extLst>
      <p:ext uri="{BB962C8B-B14F-4D97-AF65-F5344CB8AC3E}">
        <p14:creationId xmlns:p14="http://schemas.microsoft.com/office/powerpoint/2010/main" val="2947347888"/>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9885" name="Text Placeholder 2"/>
          <p:cNvSpPr>
            <a:spLocks noGrp="1"/>
          </p:cNvSpPr>
          <p:nvPr>
            <p:ph type="subTitle" idx="1"/>
          </p:nvPr>
        </p:nvSpPr>
        <p:spPr>
          <a:xfrm>
            <a:off x="193041" y="4981575"/>
            <a:ext cx="8950960" cy="1462088"/>
          </a:xfrm>
          <a:prstGeom prst="rect">
            <a:avLst/>
          </a:prstGeom>
        </p:spPr>
        <p:txBody>
          <a:bodyPr tIns="0">
            <a:noAutofit/>
          </a:bodyPr>
          <a:lstStyle>
            <a:lvl1pPr marL="0" indent="0">
              <a:buFont typeface="Times New Roman" pitchFamily="18" charset="0"/>
              <a:buNone/>
              <a:defRPr sz="1500">
                <a:solidFill>
                  <a:srgbClr val="7E8082"/>
                </a:solidFill>
              </a:defRPr>
            </a:lvl1pPr>
          </a:lstStyle>
          <a:p>
            <a:r>
              <a:rPr lang="en-US"/>
              <a:t>Click to edit Master subtitle style</a:t>
            </a:r>
            <a:endParaRPr dirty="0"/>
          </a:p>
        </p:txBody>
      </p:sp>
      <p:sp>
        <p:nvSpPr>
          <p:cNvPr id="79884" name="Title Placeholder 1"/>
          <p:cNvSpPr>
            <a:spLocks noGrp="1"/>
          </p:cNvSpPr>
          <p:nvPr>
            <p:ph type="ctrTitle"/>
          </p:nvPr>
        </p:nvSpPr>
        <p:spPr bwMode="white">
          <a:xfrm>
            <a:off x="182880" y="3731897"/>
            <a:ext cx="8961120" cy="1185863"/>
          </a:xfrm>
          <a:noFill/>
        </p:spPr>
        <p:txBody>
          <a:bodyPr lIns="91440" tIns="0" rIns="91440" anchor="b">
            <a:noAutofit/>
          </a:bodyPr>
          <a:lstStyle>
            <a:lvl1pPr>
              <a:lnSpc>
                <a:spcPct val="90000"/>
              </a:lnSpc>
              <a:defRPr sz="2250" b="1" smtClean="0">
                <a:solidFill>
                  <a:schemeClr val="tx2"/>
                </a:solidFill>
              </a:defRPr>
            </a:lvl1pPr>
          </a:lstStyle>
          <a:p>
            <a:r>
              <a:rPr lang="en-US" dirty="0"/>
              <a:t>Click to edit Master title style</a:t>
            </a:r>
          </a:p>
        </p:txBody>
      </p:sp>
      <p:sp>
        <p:nvSpPr>
          <p:cNvPr id="7" name="Rectangle 6"/>
          <p:cNvSpPr/>
          <p:nvPr userDrawn="1"/>
        </p:nvSpPr>
        <p:spPr>
          <a:xfrm>
            <a:off x="0" y="0"/>
            <a:ext cx="9144000" cy="3429000"/>
          </a:xfrm>
          <a:prstGeom prst="rect">
            <a:avLst/>
          </a:prstGeom>
          <a:solidFill>
            <a:schemeClr val="tx2"/>
          </a:solidFill>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fontAlgn="base">
              <a:spcBef>
                <a:spcPct val="0"/>
              </a:spcBef>
              <a:spcAft>
                <a:spcPct val="0"/>
              </a:spcAft>
            </a:pPr>
            <a:endParaRPr lang="en-US" sz="1350" dirty="0">
              <a:solidFill>
                <a:srgbClr val="FFFFFF"/>
              </a:solidFill>
              <a:latin typeface="Imago" pitchFamily="2" charset="0"/>
            </a:endParaRPr>
          </a:p>
        </p:txBody>
      </p:sp>
      <p:sp>
        <p:nvSpPr>
          <p:cNvPr id="10" name="Footer Placeholder 4"/>
          <p:cNvSpPr>
            <a:spLocks noGrp="1"/>
          </p:cNvSpPr>
          <p:nvPr>
            <p:ph type="ftr" sz="quarter" idx="3"/>
          </p:nvPr>
        </p:nvSpPr>
        <p:spPr>
          <a:xfrm>
            <a:off x="2238375" y="6622526"/>
            <a:ext cx="4663440" cy="182880"/>
          </a:xfrm>
          <a:prstGeom prst="rect">
            <a:avLst/>
          </a:prstGeom>
        </p:spPr>
        <p:txBody>
          <a:bodyPr vert="horz" lIns="0" tIns="0" rIns="0" bIns="0" rtlCol="0" anchor="ctr"/>
          <a:lstStyle>
            <a:lvl1pPr>
              <a:defRPr lang="en-US" smtClean="0"/>
            </a:lvl1pPr>
          </a:lstStyle>
          <a:p>
            <a:pPr eaLnBrk="0" fontAlgn="base" hangingPunct="0">
              <a:spcBef>
                <a:spcPct val="50000"/>
              </a:spcBef>
              <a:spcAft>
                <a:spcPct val="0"/>
              </a:spcAft>
            </a:pPr>
            <a:r>
              <a:rPr dirty="0"/>
              <a:t>Confidential — For internal use only. Do not copy, distribute or use without prior written consent </a:t>
            </a:r>
          </a:p>
        </p:txBody>
      </p:sp>
      <p:sp>
        <p:nvSpPr>
          <p:cNvPr id="6" name="Slide Number Placeholder 5"/>
          <p:cNvSpPr txBox="1">
            <a:spLocks/>
          </p:cNvSpPr>
          <p:nvPr userDrawn="1"/>
        </p:nvSpPr>
        <p:spPr>
          <a:xfrm>
            <a:off x="6806565" y="6574401"/>
            <a:ext cx="2133600" cy="182880"/>
          </a:xfrm>
          <a:prstGeom prst="rect">
            <a:avLst/>
          </a:prstGeom>
        </p:spPr>
        <p:txBody>
          <a:bodyPr vert="horz" lIns="0" tIns="0" rIns="0" bIns="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D425BAD-C49F-4A99-818C-23CC125A0323}" type="slidenum">
              <a:rPr lang="en-US" sz="600" smtClean="0">
                <a:solidFill>
                  <a:srgbClr val="002060"/>
                </a:solidFill>
                <a:latin typeface="Imago" pitchFamily="2" charset="0"/>
              </a:rPr>
              <a:pPr/>
              <a:t>‹#›</a:t>
            </a:fld>
            <a:endParaRPr lang="en-US" sz="600" dirty="0">
              <a:solidFill>
                <a:srgbClr val="002060"/>
              </a:solidFill>
              <a:latin typeface="Imago" pitchFamily="2" charset="0"/>
            </a:endParaRPr>
          </a:p>
        </p:txBody>
      </p:sp>
    </p:spTree>
    <p:custDataLst>
      <p:tags r:id="rId1"/>
    </p:custDataLst>
    <p:extLst>
      <p:ext uri="{BB962C8B-B14F-4D97-AF65-F5344CB8AC3E}">
        <p14:creationId xmlns:p14="http://schemas.microsoft.com/office/powerpoint/2010/main" val="1458007232"/>
      </p:ext>
    </p:extLst>
  </p:cSld>
  <p:clrMapOvr>
    <a:masterClrMapping/>
  </p:clrMapOvr>
  <p:transition>
    <p:fade/>
  </p:transition>
</p:sldLayout>
</file>

<file path=ppt/slideLayouts/slideLayout176.xml><?xml version="1.0" encoding="utf-8"?>
<p:sldLayout xmlns:a="http://schemas.openxmlformats.org/drawingml/2006/main" xmlns:r="http://schemas.openxmlformats.org/officeDocument/2006/relationships" xmlns:p="http://schemas.openxmlformats.org/presentationml/2006/main" showMasterSp="0" type="title" preserve="1">
  <p:cSld name="Section Head TEMP">
    <p:spTree>
      <p:nvGrpSpPr>
        <p:cNvPr id="1" name=""/>
        <p:cNvGrpSpPr/>
        <p:nvPr/>
      </p:nvGrpSpPr>
      <p:grpSpPr>
        <a:xfrm>
          <a:off x="0" y="0"/>
          <a:ext cx="0" cy="0"/>
          <a:chOff x="0" y="0"/>
          <a:chExt cx="0" cy="0"/>
        </a:xfrm>
      </p:grpSpPr>
      <p:sp>
        <p:nvSpPr>
          <p:cNvPr id="79885" name="Text Placeholder 2"/>
          <p:cNvSpPr>
            <a:spLocks noGrp="1"/>
          </p:cNvSpPr>
          <p:nvPr>
            <p:ph type="subTitle" idx="1"/>
          </p:nvPr>
        </p:nvSpPr>
        <p:spPr>
          <a:xfrm>
            <a:off x="193041" y="4981575"/>
            <a:ext cx="8950960" cy="1462088"/>
          </a:xfrm>
          <a:prstGeom prst="rect">
            <a:avLst/>
          </a:prstGeom>
        </p:spPr>
        <p:txBody>
          <a:bodyPr tIns="0">
            <a:noAutofit/>
          </a:bodyPr>
          <a:lstStyle>
            <a:lvl1pPr marL="0" indent="0">
              <a:buFont typeface="Times New Roman" pitchFamily="18" charset="0"/>
              <a:buNone/>
              <a:defRPr sz="1800">
                <a:solidFill>
                  <a:srgbClr val="7E8082"/>
                </a:solidFill>
              </a:defRPr>
            </a:lvl1pPr>
          </a:lstStyle>
          <a:p>
            <a:r>
              <a:rPr lang="en-US" dirty="0"/>
              <a:t>Click to edit Master subtitle style</a:t>
            </a:r>
            <a:endParaRPr dirty="0"/>
          </a:p>
        </p:txBody>
      </p:sp>
      <p:sp>
        <p:nvSpPr>
          <p:cNvPr id="79884" name="Title Placeholder 1"/>
          <p:cNvSpPr>
            <a:spLocks noGrp="1"/>
          </p:cNvSpPr>
          <p:nvPr>
            <p:ph type="ctrTitle"/>
          </p:nvPr>
        </p:nvSpPr>
        <p:spPr bwMode="white">
          <a:xfrm>
            <a:off x="182880" y="3731897"/>
            <a:ext cx="8961120" cy="1185863"/>
          </a:xfrm>
          <a:noFill/>
        </p:spPr>
        <p:txBody>
          <a:bodyPr lIns="91440" tIns="0" rIns="91440" anchor="b">
            <a:noAutofit/>
          </a:bodyPr>
          <a:lstStyle>
            <a:lvl1pPr>
              <a:lnSpc>
                <a:spcPct val="90000"/>
              </a:lnSpc>
              <a:defRPr sz="2250" b="1" smtClean="0">
                <a:solidFill>
                  <a:schemeClr val="tx2"/>
                </a:solidFill>
              </a:defRPr>
            </a:lvl1pPr>
          </a:lstStyle>
          <a:p>
            <a:r>
              <a:rPr lang="en-US" dirty="0"/>
              <a:t>Click to edit Master title style</a:t>
            </a:r>
          </a:p>
        </p:txBody>
      </p:sp>
      <p:sp>
        <p:nvSpPr>
          <p:cNvPr id="2" name="Rectangle 1"/>
          <p:cNvSpPr/>
          <p:nvPr userDrawn="1"/>
        </p:nvSpPr>
        <p:spPr>
          <a:xfrm>
            <a:off x="0" y="0"/>
            <a:ext cx="9144000" cy="3429000"/>
          </a:xfrm>
          <a:prstGeom prst="rect">
            <a:avLst/>
          </a:prstGeom>
          <a:solidFill>
            <a:schemeClr val="tx2"/>
          </a:solidFill>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fontAlgn="base">
              <a:spcBef>
                <a:spcPct val="0"/>
              </a:spcBef>
              <a:spcAft>
                <a:spcPct val="0"/>
              </a:spcAft>
            </a:pPr>
            <a:endParaRPr lang="en-US" sz="1350" dirty="0">
              <a:solidFill>
                <a:srgbClr val="FFFFFF"/>
              </a:solidFill>
              <a:latin typeface="Imago" pitchFamily="2" charset="0"/>
            </a:endParaRPr>
          </a:p>
        </p:txBody>
      </p:sp>
      <p:sp>
        <p:nvSpPr>
          <p:cNvPr id="6" name="Footer Placeholder 4"/>
          <p:cNvSpPr>
            <a:spLocks noGrp="1"/>
          </p:cNvSpPr>
          <p:nvPr>
            <p:ph type="ftr" sz="quarter" idx="3"/>
          </p:nvPr>
        </p:nvSpPr>
        <p:spPr>
          <a:xfrm>
            <a:off x="2238375" y="6622526"/>
            <a:ext cx="4663440" cy="182880"/>
          </a:xfrm>
          <a:prstGeom prst="rect">
            <a:avLst/>
          </a:prstGeom>
        </p:spPr>
        <p:txBody>
          <a:bodyPr vert="horz" lIns="0" tIns="0" rIns="0" bIns="0" rtlCol="0" anchor="ctr"/>
          <a:lstStyle>
            <a:lvl1pPr>
              <a:defRPr lang="en-US" smtClean="0"/>
            </a:lvl1pPr>
          </a:lstStyle>
          <a:p>
            <a:pPr eaLnBrk="0" fontAlgn="base" hangingPunct="0">
              <a:spcBef>
                <a:spcPct val="50000"/>
              </a:spcBef>
              <a:spcAft>
                <a:spcPct val="0"/>
              </a:spcAft>
            </a:pPr>
            <a:r>
              <a:rPr dirty="0"/>
              <a:t>Confidential — For internal use only. Do not copy, distribute or use without prior written consent </a:t>
            </a:r>
          </a:p>
        </p:txBody>
      </p:sp>
      <p:sp>
        <p:nvSpPr>
          <p:cNvPr id="7" name="Slide Number Placeholder 5"/>
          <p:cNvSpPr txBox="1">
            <a:spLocks/>
          </p:cNvSpPr>
          <p:nvPr userDrawn="1"/>
        </p:nvSpPr>
        <p:spPr>
          <a:xfrm>
            <a:off x="6806565" y="6584026"/>
            <a:ext cx="2133600" cy="182880"/>
          </a:xfrm>
          <a:prstGeom prst="rect">
            <a:avLst/>
          </a:prstGeom>
        </p:spPr>
        <p:txBody>
          <a:bodyPr vert="horz" lIns="0" tIns="0" rIns="0" bIns="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D425BAD-C49F-4A99-818C-23CC125A0323}" type="slidenum">
              <a:rPr lang="en-US" sz="600" smtClean="0">
                <a:solidFill>
                  <a:srgbClr val="002060"/>
                </a:solidFill>
                <a:latin typeface="Imago" pitchFamily="2" charset="0"/>
              </a:rPr>
              <a:pPr/>
              <a:t>‹#›</a:t>
            </a:fld>
            <a:endParaRPr lang="en-US" sz="600" dirty="0">
              <a:solidFill>
                <a:srgbClr val="002060"/>
              </a:solidFill>
              <a:latin typeface="Imago" pitchFamily="2" charset="0"/>
            </a:endParaRPr>
          </a:p>
        </p:txBody>
      </p:sp>
    </p:spTree>
    <p:custDataLst>
      <p:tags r:id="rId1"/>
    </p:custDataLst>
    <p:extLst>
      <p:ext uri="{BB962C8B-B14F-4D97-AF65-F5344CB8AC3E}">
        <p14:creationId xmlns:p14="http://schemas.microsoft.com/office/powerpoint/2010/main" val="3368985112"/>
      </p:ext>
    </p:extLst>
  </p:cSld>
  <p:clrMapOvr>
    <a:masterClrMapping/>
  </p:clrMapOvr>
  <p:transition>
    <p:fade/>
  </p:transition>
</p:sldLayout>
</file>

<file path=ppt/slideLayouts/slideLayout17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1"/>
            <a:ext cx="7886700" cy="2852737"/>
          </a:xfrm>
          <a:noFill/>
        </p:spPr>
        <p:txBody>
          <a:bodyPr lIns="91440" rIns="91440" anchor="b">
            <a:noAutofit/>
          </a:bodyPr>
          <a:lstStyle>
            <a:lvl1pPr>
              <a:lnSpc>
                <a:spcPct val="90000"/>
              </a:lnSpc>
              <a:defRPr lang="en-US" sz="2250" b="1" dirty="0" smtClean="0">
                <a:solidFill>
                  <a:schemeClr val="tx2"/>
                </a:solidFill>
                <a:latin typeface="Imago" pitchFamily="2" charset="0"/>
                <a:ea typeface="ＭＳ Ｐゴシック" charset="-128"/>
                <a:cs typeface="ＭＳ Ｐゴシック" charset="-128"/>
              </a:defRPr>
            </a:lvl1pPr>
          </a:lstStyle>
          <a:p>
            <a:r>
              <a:rPr lang="en-US" dirty="0"/>
              <a:t>Click to edit Master title style</a:t>
            </a:r>
          </a:p>
        </p:txBody>
      </p:sp>
      <p:sp>
        <p:nvSpPr>
          <p:cNvPr id="3" name="Text Placeholder 2"/>
          <p:cNvSpPr>
            <a:spLocks noGrp="1"/>
          </p:cNvSpPr>
          <p:nvPr>
            <p:ph type="body" idx="1"/>
          </p:nvPr>
        </p:nvSpPr>
        <p:spPr>
          <a:xfrm>
            <a:off x="623888" y="4589466"/>
            <a:ext cx="7886700" cy="1500187"/>
          </a:xfrm>
        </p:spPr>
        <p:txBody>
          <a:bodyPr>
            <a:noAutofit/>
          </a:bodyPr>
          <a:lstStyle>
            <a:lvl1pPr marL="0" indent="0">
              <a:buNone/>
              <a:defRPr sz="1800">
                <a:solidFill>
                  <a:schemeClr val="accent3"/>
                </a:solidFill>
              </a:defRPr>
            </a:lvl1pPr>
            <a:lvl2pPr marL="257175" indent="0">
              <a:buNone/>
              <a:defRPr sz="1125">
                <a:solidFill>
                  <a:schemeClr val="tx1">
                    <a:tint val="75000"/>
                  </a:schemeClr>
                </a:solidFill>
              </a:defRPr>
            </a:lvl2pPr>
            <a:lvl3pPr marL="514350" indent="0">
              <a:buNone/>
              <a:defRPr sz="1013">
                <a:solidFill>
                  <a:schemeClr val="tx1">
                    <a:tint val="75000"/>
                  </a:schemeClr>
                </a:solidFill>
              </a:defRPr>
            </a:lvl3pPr>
            <a:lvl4pPr marL="771525" indent="0">
              <a:buNone/>
              <a:defRPr sz="900">
                <a:solidFill>
                  <a:schemeClr val="tx1">
                    <a:tint val="75000"/>
                  </a:schemeClr>
                </a:solidFill>
              </a:defRPr>
            </a:lvl4pPr>
            <a:lvl5pPr marL="1028700" indent="0">
              <a:buNone/>
              <a:defRPr sz="900">
                <a:solidFill>
                  <a:schemeClr val="tx1">
                    <a:tint val="75000"/>
                  </a:schemeClr>
                </a:solidFill>
              </a:defRPr>
            </a:lvl5pPr>
            <a:lvl6pPr marL="1285875" indent="0">
              <a:buNone/>
              <a:defRPr sz="900">
                <a:solidFill>
                  <a:schemeClr val="tx1">
                    <a:tint val="75000"/>
                  </a:schemeClr>
                </a:solidFill>
              </a:defRPr>
            </a:lvl6pPr>
            <a:lvl7pPr marL="1543050" indent="0">
              <a:buNone/>
              <a:defRPr sz="900">
                <a:solidFill>
                  <a:schemeClr val="tx1">
                    <a:tint val="75000"/>
                  </a:schemeClr>
                </a:solidFill>
              </a:defRPr>
            </a:lvl7pPr>
            <a:lvl8pPr marL="1800225" indent="0">
              <a:buNone/>
              <a:defRPr sz="900">
                <a:solidFill>
                  <a:schemeClr val="tx1">
                    <a:tint val="75000"/>
                  </a:schemeClr>
                </a:solidFill>
              </a:defRPr>
            </a:lvl8pPr>
            <a:lvl9pPr marL="2057400" indent="0">
              <a:buNone/>
              <a:defRPr sz="900">
                <a:solidFill>
                  <a:schemeClr val="tx1">
                    <a:tint val="75000"/>
                  </a:schemeClr>
                </a:solidFill>
              </a:defRPr>
            </a:lvl9pPr>
          </a:lstStyle>
          <a:p>
            <a:pPr lvl="0"/>
            <a:r>
              <a:rPr lang="en-US"/>
              <a:t>Click to edit Master text styles</a:t>
            </a:r>
          </a:p>
        </p:txBody>
      </p:sp>
      <p:sp>
        <p:nvSpPr>
          <p:cNvPr id="4" name="Footer Placeholder 4"/>
          <p:cNvSpPr>
            <a:spLocks noGrp="1"/>
          </p:cNvSpPr>
          <p:nvPr>
            <p:ph type="ftr" sz="quarter" idx="3"/>
          </p:nvPr>
        </p:nvSpPr>
        <p:spPr>
          <a:xfrm>
            <a:off x="2238375" y="6622526"/>
            <a:ext cx="4663440" cy="182880"/>
          </a:xfrm>
          <a:prstGeom prst="rect">
            <a:avLst/>
          </a:prstGeom>
        </p:spPr>
        <p:txBody>
          <a:bodyPr vert="horz" lIns="0" tIns="0" rIns="0" bIns="0" rtlCol="0" anchor="ctr"/>
          <a:lstStyle>
            <a:lvl1pPr>
              <a:defRPr lang="en-US" smtClean="0"/>
            </a:lvl1pPr>
          </a:lstStyle>
          <a:p>
            <a:pPr eaLnBrk="0" fontAlgn="base" hangingPunct="0">
              <a:spcBef>
                <a:spcPct val="50000"/>
              </a:spcBef>
              <a:spcAft>
                <a:spcPct val="0"/>
              </a:spcAft>
            </a:pPr>
            <a:r>
              <a:rPr dirty="0"/>
              <a:t>Confidential — For internal use only. Do not copy, distribute or use without prior written consent </a:t>
            </a:r>
          </a:p>
        </p:txBody>
      </p:sp>
    </p:spTree>
    <p:custDataLst>
      <p:tags r:id="rId1"/>
    </p:custDataLst>
    <p:extLst>
      <p:ext uri="{BB962C8B-B14F-4D97-AF65-F5344CB8AC3E}">
        <p14:creationId xmlns:p14="http://schemas.microsoft.com/office/powerpoint/2010/main" val="810783078"/>
      </p:ext>
    </p:extLst>
  </p:cSld>
  <p:clrMapOvr>
    <a:masterClrMapping/>
  </p:clrMapOvr>
  <p:transition>
    <p:fade/>
  </p:transition>
</p:sldLayout>
</file>

<file path=ppt/slideLayouts/slideLayout1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vert="horz" lIns="91440" tIns="45720" rIns="91440" bIns="45720" rtlCol="0">
            <a:noAutofit/>
          </a:bodyPr>
          <a:lstStyle>
            <a:lvl1pPr>
              <a:defRPr lang="en-US" smtClean="0"/>
            </a:lvl1pPr>
            <a:lvl2pPr>
              <a:defRPr lang="en-US" smtClean="0"/>
            </a:lvl2pPr>
            <a:lvl3pPr>
              <a:defRPr lang="en-US" smtClean="0"/>
            </a:lvl3pPr>
            <a:lvl4pPr>
              <a:defRPr lang="en-US" smtClean="0"/>
            </a:lvl4pPr>
            <a:lvl5pPr>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Footer Placeholder 4"/>
          <p:cNvSpPr>
            <a:spLocks noGrp="1"/>
          </p:cNvSpPr>
          <p:nvPr>
            <p:ph type="ftr" sz="quarter" idx="3"/>
          </p:nvPr>
        </p:nvSpPr>
        <p:spPr>
          <a:xfrm>
            <a:off x="2238375" y="6622526"/>
            <a:ext cx="4663440" cy="182880"/>
          </a:xfrm>
          <a:prstGeom prst="rect">
            <a:avLst/>
          </a:prstGeom>
        </p:spPr>
        <p:txBody>
          <a:bodyPr vert="horz" lIns="0" tIns="0" rIns="0" bIns="0" rtlCol="0" anchor="ctr"/>
          <a:lstStyle>
            <a:lvl1pPr>
              <a:defRPr lang="en-US" smtClean="0"/>
            </a:lvl1pPr>
          </a:lstStyle>
          <a:p>
            <a:pPr eaLnBrk="0" fontAlgn="base" hangingPunct="0">
              <a:spcBef>
                <a:spcPct val="50000"/>
              </a:spcBef>
              <a:spcAft>
                <a:spcPct val="0"/>
              </a:spcAft>
            </a:pPr>
            <a:r>
              <a:rPr dirty="0"/>
              <a:t>Confidential — For internal use only. Do not copy, distribute or use without prior written consent </a:t>
            </a:r>
          </a:p>
        </p:txBody>
      </p:sp>
    </p:spTree>
    <p:custDataLst>
      <p:tags r:id="rId1"/>
    </p:custDataLst>
    <p:extLst>
      <p:ext uri="{BB962C8B-B14F-4D97-AF65-F5344CB8AC3E}">
        <p14:creationId xmlns:p14="http://schemas.microsoft.com/office/powerpoint/2010/main" val="1263371477"/>
      </p:ext>
    </p:extLst>
  </p:cSld>
  <p:clrMapOvr>
    <a:masterClrMapping/>
  </p:clrMapOvr>
  <p:transition>
    <p:fade/>
  </p:transition>
</p:sldLayout>
</file>

<file path=ppt/slideLayouts/slideLayout17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42900" y="1371601"/>
            <a:ext cx="4080510" cy="4581843"/>
          </a:xfrm>
        </p:spPr>
        <p:txBody>
          <a:bodyPr vert="horz" lIns="91440" tIns="45720" rIns="91440" bIns="45720" rtlCol="0">
            <a:noAutofit/>
          </a:bodyPr>
          <a:lstStyle>
            <a:lvl1pPr>
              <a:defRPr lang="en-US" smtClean="0"/>
            </a:lvl1pPr>
            <a:lvl2pPr>
              <a:defRPr lang="en-US" smtClean="0"/>
            </a:lvl2pPr>
            <a:lvl3pPr>
              <a:defRPr lang="en-US" smtClean="0"/>
            </a:lvl3pPr>
            <a:lvl4pPr>
              <a:defRPr lang="en-US" smtClean="0"/>
            </a:lvl4pPr>
            <a:lvl5pPr>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16780" y="1371601"/>
            <a:ext cx="4080510" cy="4581843"/>
          </a:xfrm>
        </p:spPr>
        <p:txBody>
          <a:bodyPr vert="horz" lIns="91440" tIns="45720" rIns="91440" bIns="45720" rtlCol="0">
            <a:noAutofit/>
          </a:bodyPr>
          <a:lstStyle>
            <a:lvl1pPr>
              <a:defRPr lang="en-US" smtClean="0"/>
            </a:lvl1pPr>
            <a:lvl2pPr>
              <a:defRPr lang="en-US" smtClean="0"/>
            </a:lvl2pPr>
            <a:lvl3pPr>
              <a:defRPr lang="en-US" smtClean="0"/>
            </a:lvl3pPr>
            <a:lvl4pPr>
              <a:defRPr lang="en-US" smtClean="0"/>
            </a:lvl4pPr>
            <a:lvl5pPr>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Footer Placeholder 4"/>
          <p:cNvSpPr>
            <a:spLocks noGrp="1"/>
          </p:cNvSpPr>
          <p:nvPr>
            <p:ph type="ftr" sz="quarter" idx="3"/>
          </p:nvPr>
        </p:nvSpPr>
        <p:spPr>
          <a:xfrm>
            <a:off x="2238375" y="6622526"/>
            <a:ext cx="4663440" cy="182880"/>
          </a:xfrm>
          <a:prstGeom prst="rect">
            <a:avLst/>
          </a:prstGeom>
        </p:spPr>
        <p:txBody>
          <a:bodyPr vert="horz" lIns="0" tIns="0" rIns="0" bIns="0" rtlCol="0" anchor="ctr"/>
          <a:lstStyle>
            <a:lvl1pPr>
              <a:defRPr lang="en-US" smtClean="0"/>
            </a:lvl1pPr>
          </a:lstStyle>
          <a:p>
            <a:pPr eaLnBrk="0" fontAlgn="base" hangingPunct="0">
              <a:spcBef>
                <a:spcPct val="50000"/>
              </a:spcBef>
              <a:spcAft>
                <a:spcPct val="0"/>
              </a:spcAft>
            </a:pPr>
            <a:r>
              <a:rPr dirty="0"/>
              <a:t>Confidential — For internal use only. Do not copy, distribute or use without prior written consent </a:t>
            </a:r>
          </a:p>
        </p:txBody>
      </p:sp>
    </p:spTree>
    <p:custDataLst>
      <p:tags r:id="rId1"/>
    </p:custDataLst>
    <p:extLst>
      <p:ext uri="{BB962C8B-B14F-4D97-AF65-F5344CB8AC3E}">
        <p14:creationId xmlns:p14="http://schemas.microsoft.com/office/powerpoint/2010/main" val="2396751142"/>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EE44DF1-DE03-463D-B4E7-61EFCAB73940}" type="datetimeFigureOut">
              <a:rPr lang="ru-RU" smtClean="0"/>
              <a:t>19.05.2020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1D6A628-929B-464A-B969-45749B3C946B}" type="slidenum">
              <a:rPr lang="ru-RU" smtClean="0"/>
              <a:t>‹#›</a:t>
            </a:fld>
            <a:endParaRPr lang="ru-RU"/>
          </a:p>
        </p:txBody>
      </p:sp>
    </p:spTree>
    <p:extLst>
      <p:ext uri="{BB962C8B-B14F-4D97-AF65-F5344CB8AC3E}">
        <p14:creationId xmlns:p14="http://schemas.microsoft.com/office/powerpoint/2010/main" val="331064067"/>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42900" y="1209040"/>
            <a:ext cx="4071462" cy="655955"/>
          </a:xfrm>
        </p:spPr>
        <p:txBody>
          <a:bodyPr anchor="b">
            <a:noAutofit/>
          </a:bodyPr>
          <a:lstStyle>
            <a:lvl1pPr marL="0" indent="0">
              <a:buNone/>
              <a:defRPr sz="1650" b="1">
                <a:solidFill>
                  <a:schemeClr val="tx2"/>
                </a:solidFill>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dirty="0"/>
              <a:t>Click to edit Master text styles</a:t>
            </a:r>
          </a:p>
        </p:txBody>
      </p:sp>
      <p:sp>
        <p:nvSpPr>
          <p:cNvPr id="4" name="Content Placeholder 3"/>
          <p:cNvSpPr>
            <a:spLocks noGrp="1"/>
          </p:cNvSpPr>
          <p:nvPr>
            <p:ph sz="half" idx="2"/>
          </p:nvPr>
        </p:nvSpPr>
        <p:spPr>
          <a:xfrm>
            <a:off x="342900" y="1966596"/>
            <a:ext cx="4071462" cy="3966845"/>
          </a:xfrm>
        </p:spPr>
        <p:txBody>
          <a:bodyPr vert="horz" lIns="91440" tIns="45720" rIns="91440" bIns="45720" rtlCol="0">
            <a:noAutofit/>
          </a:bodyPr>
          <a:lstStyle>
            <a:lvl1pPr>
              <a:defRPr lang="en-US" smtClean="0"/>
            </a:lvl1pPr>
            <a:lvl2pPr>
              <a:defRPr lang="en-US" smtClean="0"/>
            </a:lvl2pPr>
            <a:lvl3pPr>
              <a:defRPr lang="en-US" smtClean="0"/>
            </a:lvl3pPr>
            <a:lvl4pPr>
              <a:defRPr lang="en-US" smtClean="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19669" y="1209040"/>
            <a:ext cx="4091513" cy="655955"/>
          </a:xfrm>
        </p:spPr>
        <p:txBody>
          <a:bodyPr anchor="b">
            <a:noAutofit/>
          </a:bodyPr>
          <a:lstStyle>
            <a:lvl1pPr marL="0" indent="0">
              <a:buNone/>
              <a:defRPr sz="1650" b="1">
                <a:solidFill>
                  <a:schemeClr val="tx2"/>
                </a:solidFill>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dirty="0"/>
              <a:t>Click to edit Master text styles</a:t>
            </a:r>
          </a:p>
        </p:txBody>
      </p:sp>
      <p:sp>
        <p:nvSpPr>
          <p:cNvPr id="6" name="Content Placeholder 5"/>
          <p:cNvSpPr>
            <a:spLocks noGrp="1"/>
          </p:cNvSpPr>
          <p:nvPr>
            <p:ph sz="quarter" idx="4"/>
          </p:nvPr>
        </p:nvSpPr>
        <p:spPr>
          <a:xfrm>
            <a:off x="4719669" y="1966596"/>
            <a:ext cx="4091513" cy="3966845"/>
          </a:xfrm>
        </p:spPr>
        <p:txBody>
          <a:bodyPr vert="horz" lIns="91440" tIns="45720" rIns="91440" bIns="45720" rtlCol="0">
            <a:noAutofit/>
          </a:bodyPr>
          <a:lstStyle>
            <a:lvl1pPr>
              <a:defRPr lang="en-US" smtClean="0"/>
            </a:lvl1pPr>
            <a:lvl2pPr>
              <a:defRPr lang="en-US" smtClean="0"/>
            </a:lvl2pPr>
            <a:lvl3pPr>
              <a:defRPr lang="en-US" smtClean="0"/>
            </a:lvl3pPr>
            <a:lvl4pPr>
              <a:defRPr lang="en-US" smtClean="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6"/>
          <p:cNvSpPr>
            <a:spLocks noGrp="1"/>
          </p:cNvSpPr>
          <p:nvPr>
            <p:ph type="title"/>
          </p:nvPr>
        </p:nvSpPr>
        <p:spPr/>
        <p:txBody>
          <a:bodyPr/>
          <a:lstStyle/>
          <a:p>
            <a:r>
              <a:rPr lang="en-US"/>
              <a:t>Click to edit Master title style</a:t>
            </a:r>
            <a:endParaRPr lang="en-US" dirty="0"/>
          </a:p>
        </p:txBody>
      </p:sp>
      <p:sp>
        <p:nvSpPr>
          <p:cNvPr id="12" name="Footer Placeholder 4"/>
          <p:cNvSpPr>
            <a:spLocks noGrp="1"/>
          </p:cNvSpPr>
          <p:nvPr>
            <p:ph type="ftr" sz="quarter" idx="10"/>
          </p:nvPr>
        </p:nvSpPr>
        <p:spPr>
          <a:xfrm>
            <a:off x="2238375" y="6622526"/>
            <a:ext cx="4663440" cy="182880"/>
          </a:xfrm>
          <a:prstGeom prst="rect">
            <a:avLst/>
          </a:prstGeom>
        </p:spPr>
        <p:txBody>
          <a:bodyPr vert="horz" lIns="0" tIns="0" rIns="0" bIns="0" rtlCol="0" anchor="ctr"/>
          <a:lstStyle>
            <a:lvl1pPr>
              <a:defRPr lang="en-US" smtClean="0"/>
            </a:lvl1pPr>
          </a:lstStyle>
          <a:p>
            <a:pPr eaLnBrk="0" fontAlgn="base" hangingPunct="0">
              <a:spcBef>
                <a:spcPct val="50000"/>
              </a:spcBef>
              <a:spcAft>
                <a:spcPct val="0"/>
              </a:spcAft>
            </a:pPr>
            <a:r>
              <a:rPr dirty="0"/>
              <a:t>Confidential — For internal use only. Do not copy, distribute or use without prior written consent </a:t>
            </a:r>
          </a:p>
        </p:txBody>
      </p:sp>
    </p:spTree>
    <p:custDataLst>
      <p:tags r:id="rId1"/>
    </p:custDataLst>
    <p:extLst>
      <p:ext uri="{BB962C8B-B14F-4D97-AF65-F5344CB8AC3E}">
        <p14:creationId xmlns:p14="http://schemas.microsoft.com/office/powerpoint/2010/main" val="1476176170"/>
      </p:ext>
    </p:extLst>
  </p:cSld>
  <p:clrMapOvr>
    <a:masterClrMapping/>
  </p:clrMapOvr>
  <p:transition>
    <p:fade/>
  </p:transition>
</p:sldLayout>
</file>

<file path=ppt/slideLayouts/slideLayout18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Footer Placeholder 4"/>
          <p:cNvSpPr>
            <a:spLocks noGrp="1"/>
          </p:cNvSpPr>
          <p:nvPr>
            <p:ph type="ftr" sz="quarter" idx="3"/>
          </p:nvPr>
        </p:nvSpPr>
        <p:spPr>
          <a:xfrm>
            <a:off x="2238375" y="6622526"/>
            <a:ext cx="4663440" cy="182880"/>
          </a:xfrm>
          <a:prstGeom prst="rect">
            <a:avLst/>
          </a:prstGeom>
        </p:spPr>
        <p:txBody>
          <a:bodyPr vert="horz" lIns="0" tIns="0" rIns="0" bIns="0" rtlCol="0" anchor="ctr"/>
          <a:lstStyle>
            <a:lvl1pPr>
              <a:defRPr lang="en-US" smtClean="0"/>
            </a:lvl1pPr>
          </a:lstStyle>
          <a:p>
            <a:pPr eaLnBrk="0" fontAlgn="base" hangingPunct="0">
              <a:spcBef>
                <a:spcPct val="50000"/>
              </a:spcBef>
              <a:spcAft>
                <a:spcPct val="0"/>
              </a:spcAft>
            </a:pPr>
            <a:r>
              <a:rPr dirty="0"/>
              <a:t>Confidential — For internal use only. Do not copy, distribute or use without prior written consent </a:t>
            </a:r>
          </a:p>
        </p:txBody>
      </p:sp>
    </p:spTree>
    <p:custDataLst>
      <p:tags r:id="rId1"/>
    </p:custDataLst>
    <p:extLst>
      <p:ext uri="{BB962C8B-B14F-4D97-AF65-F5344CB8AC3E}">
        <p14:creationId xmlns:p14="http://schemas.microsoft.com/office/powerpoint/2010/main" val="3393011100"/>
      </p:ext>
    </p:extLst>
  </p:cSld>
  <p:clrMapOvr>
    <a:masterClrMapping/>
  </p:clrMapOvr>
  <p:transition>
    <p:fade/>
  </p:transition>
</p:sldLayout>
</file>

<file path=ppt/slideLayouts/slideLayout182.xml><?xml version="1.0" encoding="utf-8"?>
<p:sldLayout xmlns:a="http://schemas.openxmlformats.org/drawingml/2006/main" xmlns:r="http://schemas.openxmlformats.org/officeDocument/2006/relationships" xmlns:p="http://schemas.openxmlformats.org/presentationml/2006/main" userDrawn="1">
  <p:cSld name="Title Only Italic Subtitle">
    <p:spTree>
      <p:nvGrpSpPr>
        <p:cNvPr id="1" name=""/>
        <p:cNvGrpSpPr/>
        <p:nvPr/>
      </p:nvGrpSpPr>
      <p:grpSpPr>
        <a:xfrm>
          <a:off x="0" y="0"/>
          <a:ext cx="0" cy="0"/>
          <a:chOff x="0" y="0"/>
          <a:chExt cx="0" cy="0"/>
        </a:xfrm>
      </p:grpSpPr>
      <p:sp>
        <p:nvSpPr>
          <p:cNvPr id="2" name="Title 1"/>
          <p:cNvSpPr>
            <a:spLocks noGrp="1"/>
          </p:cNvSpPr>
          <p:nvPr>
            <p:ph type="title"/>
          </p:nvPr>
        </p:nvSpPr>
        <p:spPr>
          <a:xfrm>
            <a:off x="205978" y="50802"/>
            <a:ext cx="8735615" cy="498475"/>
          </a:xfrm>
          <a:noFill/>
        </p:spPr>
        <p:txBody>
          <a:bodyPr anchor="b" anchorCtr="0"/>
          <a:lstStyle/>
          <a:p>
            <a:r>
              <a:rPr lang="en-US" dirty="0"/>
              <a:t>Click to edit Master title style</a:t>
            </a:r>
          </a:p>
        </p:txBody>
      </p:sp>
      <p:sp>
        <p:nvSpPr>
          <p:cNvPr id="5" name="Text Placeholder 4"/>
          <p:cNvSpPr>
            <a:spLocks noGrp="1"/>
          </p:cNvSpPr>
          <p:nvPr>
            <p:ph type="body" sz="quarter" idx="12"/>
          </p:nvPr>
        </p:nvSpPr>
        <p:spPr>
          <a:xfrm>
            <a:off x="205979" y="559120"/>
            <a:ext cx="8735615" cy="355281"/>
          </a:xfrm>
          <a:noFill/>
          <a:ln>
            <a:noFill/>
          </a:ln>
        </p:spPr>
        <p:txBody>
          <a:bodyPr vert="horz" wrap="square" lIns="0" tIns="0" rIns="0" bIns="0" numCol="1" anchor="ctr" anchorCtr="0" compatLnSpc="1">
            <a:prstTxWarp prst="textNoShape">
              <a:avLst/>
            </a:prstTxWarp>
          </a:bodyPr>
          <a:lstStyle>
            <a:lvl1pPr marL="0" indent="0">
              <a:buNone/>
              <a:defRPr lang="en-US" sz="1200" i="1" smtClean="0">
                <a:solidFill>
                  <a:schemeClr val="bg1"/>
                </a:solidFill>
              </a:defRPr>
            </a:lvl1pPr>
            <a:lvl2pPr marL="342900" indent="0">
              <a:buNone/>
              <a:defRPr lang="en-US" sz="1800" smtClean="0">
                <a:solidFill>
                  <a:schemeClr val="bg1"/>
                </a:solidFill>
                <a:latin typeface="Arial" pitchFamily="-65" charset="0"/>
                <a:ea typeface="ＭＳ Ｐゴシック" pitchFamily="-65" charset="-128"/>
                <a:cs typeface="ＭＳ Ｐゴシック" pitchFamily="-65" charset="-128"/>
              </a:defRPr>
            </a:lvl2pPr>
            <a:lvl3pPr marL="641747" indent="0">
              <a:buNone/>
              <a:defRPr lang="en-US" sz="1800" smtClean="0">
                <a:solidFill>
                  <a:schemeClr val="bg1"/>
                </a:solidFill>
                <a:latin typeface="Arial" pitchFamily="-65" charset="0"/>
                <a:ea typeface="ＭＳ Ｐゴシック" pitchFamily="-65" charset="-128"/>
                <a:cs typeface="ＭＳ Ｐゴシック" pitchFamily="-65" charset="-128"/>
              </a:defRPr>
            </a:lvl3pPr>
            <a:lvl4pPr marL="1028700" indent="0">
              <a:buNone/>
              <a:defRPr lang="en-US" sz="1800" smtClean="0">
                <a:solidFill>
                  <a:schemeClr val="bg1"/>
                </a:solidFill>
                <a:latin typeface="Arial" pitchFamily="-65" charset="0"/>
                <a:ea typeface="ＭＳ Ｐゴシック" pitchFamily="-65" charset="-128"/>
                <a:cs typeface="ＭＳ Ｐゴシック" pitchFamily="-65" charset="-128"/>
              </a:defRPr>
            </a:lvl4pPr>
            <a:lvl5pPr marL="1371600" indent="0">
              <a:buNone/>
              <a:defRPr lang="en-US" sz="1800">
                <a:solidFill>
                  <a:schemeClr val="bg1"/>
                </a:solidFill>
                <a:latin typeface="Arial" pitchFamily="-65" charset="0"/>
                <a:ea typeface="ＭＳ Ｐゴシック" pitchFamily="-65" charset="-128"/>
                <a:cs typeface="ＭＳ Ｐゴシック" pitchFamily="-65" charset="-128"/>
              </a:defRPr>
            </a:lvl5pPr>
          </a:lstStyle>
          <a:p>
            <a:pPr lvl="0">
              <a:lnSpc>
                <a:spcPts val="1800"/>
              </a:lnSpc>
              <a:spcBef>
                <a:spcPct val="0"/>
              </a:spcBef>
              <a:spcAft>
                <a:spcPct val="0"/>
              </a:spcAft>
            </a:pPr>
            <a:r>
              <a:rPr lang="en-US" dirty="0"/>
              <a:t>Click to edit Master text styles</a:t>
            </a:r>
          </a:p>
        </p:txBody>
      </p:sp>
      <p:sp>
        <p:nvSpPr>
          <p:cNvPr id="10" name="Footer Placeholder 4"/>
          <p:cNvSpPr>
            <a:spLocks noGrp="1"/>
          </p:cNvSpPr>
          <p:nvPr>
            <p:ph type="ftr" sz="quarter" idx="3"/>
          </p:nvPr>
        </p:nvSpPr>
        <p:spPr>
          <a:xfrm>
            <a:off x="2238375" y="6622526"/>
            <a:ext cx="4663440" cy="182880"/>
          </a:xfrm>
          <a:prstGeom prst="rect">
            <a:avLst/>
          </a:prstGeom>
        </p:spPr>
        <p:txBody>
          <a:bodyPr vert="horz" lIns="0" tIns="0" rIns="0" bIns="0" rtlCol="0" anchor="ctr"/>
          <a:lstStyle>
            <a:lvl1pPr>
              <a:defRPr lang="en-US" smtClean="0"/>
            </a:lvl1pPr>
          </a:lstStyle>
          <a:p>
            <a:pPr eaLnBrk="0" fontAlgn="base" hangingPunct="0">
              <a:spcBef>
                <a:spcPct val="50000"/>
              </a:spcBef>
              <a:spcAft>
                <a:spcPct val="0"/>
              </a:spcAft>
            </a:pPr>
            <a:r>
              <a:rPr dirty="0"/>
              <a:t>Confidential — For internal use only. Do not copy, distribute or use without prior written consent </a:t>
            </a:r>
          </a:p>
        </p:txBody>
      </p:sp>
    </p:spTree>
    <p:custDataLst>
      <p:tags r:id="rId1"/>
    </p:custDataLst>
    <p:extLst>
      <p:ext uri="{BB962C8B-B14F-4D97-AF65-F5344CB8AC3E}">
        <p14:creationId xmlns:p14="http://schemas.microsoft.com/office/powerpoint/2010/main" val="1709299715"/>
      </p:ext>
    </p:extLst>
  </p:cSld>
  <p:clrMapOvr>
    <a:masterClrMapping/>
  </p:clrMapOvr>
  <p:transition>
    <p:fade/>
  </p:transition>
  <p:extLst mod="1">
    <p:ext uri="{DCECCB84-F9BA-43D5-87BE-67443E8EF086}">
      <p15:sldGuideLst xmlns="" xmlns:p15="http://schemas.microsoft.com/office/powerpoint/2012/main">
        <p15:guide id="1" orient="horz" pos="2160">
          <p15:clr>
            <a:srgbClr val="FBAE40"/>
          </p15:clr>
        </p15:guide>
        <p15:guide id="2" pos="3840">
          <p15:clr>
            <a:srgbClr val="FBAE40"/>
          </p15:clr>
        </p15:guide>
        <p15:guide id="3" orient="horz" pos="312">
          <p15:clr>
            <a:srgbClr val="FBAE40"/>
          </p15:clr>
        </p15:guide>
      </p15:sldGuideLst>
    </p:ext>
  </p:extLst>
</p:sldLayout>
</file>

<file path=ppt/slideLayouts/slideLayout183.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8" name="Text Placeholder 6"/>
          <p:cNvSpPr>
            <a:spLocks noGrp="1"/>
          </p:cNvSpPr>
          <p:nvPr>
            <p:ph type="body" sz="quarter" idx="10" hasCustomPrompt="1"/>
          </p:nvPr>
        </p:nvSpPr>
        <p:spPr>
          <a:xfrm>
            <a:off x="457200" y="6093296"/>
            <a:ext cx="6761094" cy="463104"/>
          </a:xfrm>
        </p:spPr>
        <p:txBody>
          <a:bodyPr anchor="b" anchorCtr="0">
            <a:noAutofit/>
          </a:bodyPr>
          <a:lstStyle>
            <a:lvl1pPr marL="0" indent="0">
              <a:spcBef>
                <a:spcPts val="0"/>
              </a:spcBef>
              <a:spcAft>
                <a:spcPts val="225"/>
              </a:spcAft>
              <a:buNone/>
              <a:defRPr sz="675"/>
            </a:lvl1pPr>
            <a:lvl2pPr marL="191691" indent="0">
              <a:buNone/>
              <a:defRPr sz="900"/>
            </a:lvl2pPr>
            <a:lvl3pPr marL="434579" indent="0">
              <a:buNone/>
              <a:defRPr sz="900"/>
            </a:lvl3pPr>
            <a:lvl4pPr marL="651272" indent="0">
              <a:buNone/>
              <a:defRPr sz="900"/>
            </a:lvl4pPr>
            <a:lvl5pPr marL="828675" indent="0">
              <a:buNone/>
              <a:defRPr sz="900"/>
            </a:lvl5pPr>
          </a:lstStyle>
          <a:p>
            <a:pPr lvl="0"/>
            <a:r>
              <a:rPr lang="en-US" dirty="0"/>
              <a:t>Footnotes &amp; References</a:t>
            </a:r>
            <a:endParaRPr lang="en-GB" dirty="0"/>
          </a:p>
        </p:txBody>
      </p:sp>
    </p:spTree>
    <p:extLst>
      <p:ext uri="{BB962C8B-B14F-4D97-AF65-F5344CB8AC3E}">
        <p14:creationId xmlns:p14="http://schemas.microsoft.com/office/powerpoint/2010/main" val="2585972892"/>
      </p:ext>
    </p:extLst>
  </p:cSld>
  <p:clrMapOvr>
    <a:masterClrMapping/>
  </p:clrMapOvr>
  <p:transition>
    <p:fade/>
  </p:transition>
</p:sldLayout>
</file>

<file path=ppt/slideLayouts/slideLayout184.xml><?xml version="1.0" encoding="utf-8"?>
<p:sldLayout xmlns:a="http://schemas.openxmlformats.org/drawingml/2006/main" xmlns:r="http://schemas.openxmlformats.org/officeDocument/2006/relationships" xmlns:p="http://schemas.openxmlformats.org/presentationml/2006/main" userDrawn="1">
  <p:cSld name="Title Only (footnote)">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lstStyle>
            <a:lvl1pPr>
              <a:defRPr/>
            </a:lvl1pPr>
          </a:lstStyle>
          <a:p>
            <a:r>
              <a:rPr lang="en-US" dirty="0"/>
              <a:t>Click to edit Master title style</a:t>
            </a:r>
          </a:p>
        </p:txBody>
      </p:sp>
      <p:sp>
        <p:nvSpPr>
          <p:cNvPr id="7" name="Text Placeholder 4"/>
          <p:cNvSpPr>
            <a:spLocks noGrp="1"/>
          </p:cNvSpPr>
          <p:nvPr>
            <p:ph type="body" sz="quarter" idx="10" hasCustomPrompt="1"/>
          </p:nvPr>
        </p:nvSpPr>
        <p:spPr>
          <a:xfrm>
            <a:off x="447675" y="6644719"/>
            <a:ext cx="594715" cy="103875"/>
          </a:xfrm>
        </p:spPr>
        <p:txBody>
          <a:bodyPr wrap="none" lIns="0" tIns="0" rIns="0" bIns="0" anchor="b" anchorCtr="0">
            <a:spAutoFit/>
          </a:bodyPr>
          <a:lstStyle>
            <a:lvl1pPr marL="0" indent="0">
              <a:buNone/>
              <a:defRPr sz="750"/>
            </a:lvl1pPr>
            <a:lvl2pPr marL="260747" indent="0">
              <a:buNone/>
              <a:defRPr sz="750"/>
            </a:lvl2pPr>
            <a:lvl3pPr marL="515541" indent="0">
              <a:buNone/>
              <a:defRPr sz="750"/>
            </a:lvl3pPr>
            <a:lvl4pPr marL="685800" indent="0">
              <a:buNone/>
              <a:defRPr sz="750"/>
            </a:lvl4pPr>
            <a:lvl5pPr marL="901303" indent="0">
              <a:buNone/>
              <a:defRPr sz="750"/>
            </a:lvl5pPr>
          </a:lstStyle>
          <a:p>
            <a:pPr lvl="0"/>
            <a:r>
              <a:rPr lang="en-US" dirty="0"/>
              <a:t>Click to add footnote</a:t>
            </a:r>
            <a:endParaRPr lang="en-GB" dirty="0"/>
          </a:p>
        </p:txBody>
      </p:sp>
    </p:spTree>
    <p:extLst>
      <p:ext uri="{BB962C8B-B14F-4D97-AF65-F5344CB8AC3E}">
        <p14:creationId xmlns:p14="http://schemas.microsoft.com/office/powerpoint/2010/main" val="1384132335"/>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dirty="0"/>
              <a:t>Click to edit Master title style</a:t>
            </a:r>
          </a:p>
        </p:txBody>
      </p:sp>
      <p:sp>
        <p:nvSpPr>
          <p:cNvPr id="3" name="Content Placeholder 2"/>
          <p:cNvSpPr>
            <a:spLocks noGrp="1"/>
          </p:cNvSpPr>
          <p:nvPr>
            <p:ph idx="1"/>
          </p:nvPr>
        </p:nvSpPr>
        <p:spPr>
          <a:xfrm>
            <a:off x="454025" y="1412877"/>
            <a:ext cx="8229600" cy="4787899"/>
          </a:xfrm>
        </p:spPr>
        <p:txBody>
          <a:bodyPr>
            <a:noAutofit/>
          </a:bodyPr>
          <a:lstStyle>
            <a:lvl1pPr>
              <a:defRPr>
                <a:latin typeface="Imago"/>
              </a:defRPr>
            </a:lvl1pPr>
            <a:lvl2pPr>
              <a:defRPr>
                <a:latin typeface="Imago"/>
              </a:defRPr>
            </a:lvl2pPr>
            <a:lvl3pPr>
              <a:defRPr>
                <a:latin typeface="Imago"/>
              </a:defRPr>
            </a:lvl3pPr>
            <a:lvl4pPr>
              <a:defRPr>
                <a:latin typeface="Imago"/>
              </a:defRPr>
            </a:lvl4pPr>
            <a:lvl5pPr>
              <a:defRPr>
                <a:latin typeface="Imago"/>
              </a:defRPr>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4" name="Rectangle 3"/>
          <p:cNvSpPr/>
          <p:nvPr userDrawn="1"/>
        </p:nvSpPr>
        <p:spPr>
          <a:xfrm>
            <a:off x="7872762" y="122663"/>
            <a:ext cx="1115122" cy="7471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GB" sz="1350" dirty="0">
              <a:solidFill>
                <a:prstClr val="white"/>
              </a:solidFill>
            </a:endParaRPr>
          </a:p>
        </p:txBody>
      </p:sp>
      <p:sp>
        <p:nvSpPr>
          <p:cNvPr id="8" name="Text Placeholder 7"/>
          <p:cNvSpPr>
            <a:spLocks noGrp="1"/>
          </p:cNvSpPr>
          <p:nvPr>
            <p:ph type="body" sz="quarter" idx="13" hasCustomPrompt="1"/>
          </p:nvPr>
        </p:nvSpPr>
        <p:spPr>
          <a:xfrm>
            <a:off x="457201" y="6324600"/>
            <a:ext cx="4004553" cy="344488"/>
          </a:xfrm>
        </p:spPr>
        <p:txBody>
          <a:bodyPr anchor="b">
            <a:noAutofit/>
          </a:bodyPr>
          <a:lstStyle>
            <a:lvl1pPr marL="0" indent="0">
              <a:spcBef>
                <a:spcPts val="0"/>
              </a:spcBef>
              <a:buNone/>
              <a:defRPr sz="675">
                <a:latin typeface="Imago"/>
              </a:defRPr>
            </a:lvl1pPr>
            <a:lvl2pPr marL="260747" indent="0">
              <a:buNone/>
              <a:defRPr sz="750"/>
            </a:lvl2pPr>
            <a:lvl3pPr marL="515541" indent="0">
              <a:buNone/>
              <a:defRPr sz="675"/>
            </a:lvl3pPr>
            <a:lvl4pPr marL="685800" indent="0">
              <a:buNone/>
              <a:defRPr sz="600"/>
            </a:lvl4pPr>
            <a:lvl5pPr marL="901303" indent="0">
              <a:buNone/>
              <a:defRPr sz="600"/>
            </a:lvl5pPr>
          </a:lstStyle>
          <a:p>
            <a:pPr lvl="0"/>
            <a:r>
              <a:rPr lang="en-GB" noProof="0" dirty="0"/>
              <a:t>Footnotes</a:t>
            </a:r>
          </a:p>
        </p:txBody>
      </p:sp>
      <p:sp>
        <p:nvSpPr>
          <p:cNvPr id="9" name="Text Placeholder 7"/>
          <p:cNvSpPr>
            <a:spLocks noGrp="1"/>
          </p:cNvSpPr>
          <p:nvPr>
            <p:ph type="body" sz="quarter" idx="14" hasCustomPrompt="1"/>
          </p:nvPr>
        </p:nvSpPr>
        <p:spPr>
          <a:xfrm>
            <a:off x="4695218" y="6324600"/>
            <a:ext cx="3991582" cy="344488"/>
          </a:xfrm>
        </p:spPr>
        <p:txBody>
          <a:bodyPr anchor="b">
            <a:noAutofit/>
          </a:bodyPr>
          <a:lstStyle>
            <a:lvl1pPr marL="0" indent="0" algn="r">
              <a:spcBef>
                <a:spcPts val="0"/>
              </a:spcBef>
              <a:buNone/>
              <a:defRPr sz="675">
                <a:latin typeface="Imago"/>
              </a:defRPr>
            </a:lvl1pPr>
            <a:lvl2pPr marL="260747" indent="0">
              <a:buNone/>
              <a:defRPr sz="750"/>
            </a:lvl2pPr>
            <a:lvl3pPr marL="515541" indent="0">
              <a:buNone/>
              <a:defRPr sz="675"/>
            </a:lvl3pPr>
            <a:lvl4pPr marL="685800" indent="0">
              <a:buNone/>
              <a:defRPr sz="600"/>
            </a:lvl4pPr>
            <a:lvl5pPr marL="901303" indent="0">
              <a:buNone/>
              <a:defRPr sz="600"/>
            </a:lvl5pPr>
          </a:lstStyle>
          <a:p>
            <a:pPr lvl="0"/>
            <a:r>
              <a:rPr lang="en-GB" noProof="0" dirty="0"/>
              <a:t>References</a:t>
            </a:r>
          </a:p>
        </p:txBody>
      </p:sp>
    </p:spTree>
    <p:extLst>
      <p:ext uri="{BB962C8B-B14F-4D97-AF65-F5344CB8AC3E}">
        <p14:creationId xmlns:p14="http://schemas.microsoft.com/office/powerpoint/2010/main" val="1603739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graphicFrame>
        <p:nvGraphicFramePr>
          <p:cNvPr id="2" name="Object 1" hidden="1">
            <a:extLst>
              <a:ext uri="{FF2B5EF4-FFF2-40B4-BE49-F238E27FC236}">
                <a16:creationId xmlns="" xmlns:a16="http://schemas.microsoft.com/office/drawing/2014/main" id="{938FC178-C0CF-49FD-8DBD-AAD8653CEB63}"/>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245" name="think-cell Slide" r:id="rId4" imgW="270" imgH="270" progId="TCLayout.ActiveDocument.1">
                  <p:embed/>
                </p:oleObj>
              </mc:Choice>
              <mc:Fallback>
                <p:oleObj name="think-cell Slide" r:id="rId4" imgW="270" imgH="270" progId="TCLayout.ActiveDocument.1">
                  <p:embed/>
                  <p:pic>
                    <p:nvPicPr>
                      <p:cNvPr id="2" name="Object 1" hidden="1">
                        <a:extLst>
                          <a:ext uri="{FF2B5EF4-FFF2-40B4-BE49-F238E27FC236}">
                            <a16:creationId xmlns="" xmlns:a16="http://schemas.microsoft.com/office/drawing/2014/main" id="{938FC178-C0CF-49FD-8DBD-AAD8653CEB63}"/>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object 2"/>
          <p:cNvSpPr/>
          <p:nvPr userDrawn="1"/>
        </p:nvSpPr>
        <p:spPr>
          <a:xfrm>
            <a:off x="0" y="1122364"/>
            <a:ext cx="9144000" cy="5735637"/>
          </a:xfrm>
          <a:prstGeom prst="rect">
            <a:avLst/>
          </a:prstGeom>
          <a:blipFill>
            <a:blip r:embed="rId6" cstate="screen">
              <a:extLst>
                <a:ext uri="{28A0092B-C50C-407E-A947-70E740481C1C}">
                  <a14:useLocalDpi xmlns:a14="http://schemas.microsoft.com/office/drawing/2010/main"/>
                </a:ext>
              </a:extLst>
            </a:blip>
            <a:stretch>
              <a:fillRect/>
            </a:stretch>
          </a:blipFill>
          <a:effectLst/>
        </p:spPr>
        <p:txBody>
          <a:bodyPr wrap="square" lIns="0" tIns="0" rIns="0" bIns="0" rtlCol="0"/>
          <a:lstStyle/>
          <a:p>
            <a:endParaRPr sz="1200"/>
          </a:p>
        </p:txBody>
      </p:sp>
      <p:sp>
        <p:nvSpPr>
          <p:cNvPr id="6" name="Subtitle 2"/>
          <p:cNvSpPr>
            <a:spLocks noGrp="1"/>
          </p:cNvSpPr>
          <p:nvPr>
            <p:ph type="subTitle" idx="1"/>
          </p:nvPr>
        </p:nvSpPr>
        <p:spPr>
          <a:xfrm>
            <a:off x="323850" y="1364679"/>
            <a:ext cx="4248151" cy="1655762"/>
          </a:xfrm>
          <a:prstGeom prst="rect">
            <a:avLst/>
          </a:prstGeom>
        </p:spPr>
        <p:txBody>
          <a:bodyPr>
            <a:normAutofit/>
          </a:bodyPr>
          <a:lstStyle>
            <a:lvl1pPr marL="0" indent="0" algn="l">
              <a:buNone/>
              <a:defRPr sz="1800">
                <a:solidFill>
                  <a:schemeClr val="bg1"/>
                </a:solidFill>
              </a:defRPr>
            </a:lvl1pPr>
            <a:lvl2pPr marL="457215" indent="0" algn="ctr">
              <a:buNone/>
              <a:defRPr sz="2000"/>
            </a:lvl2pPr>
            <a:lvl3pPr marL="914431" indent="0" algn="ctr">
              <a:buNone/>
              <a:defRPr sz="1800"/>
            </a:lvl3pPr>
            <a:lvl4pPr marL="1371645" indent="0" algn="ctr">
              <a:buNone/>
              <a:defRPr sz="1600"/>
            </a:lvl4pPr>
            <a:lvl5pPr marL="1828861" indent="0" algn="ctr">
              <a:buNone/>
              <a:defRPr sz="1600"/>
            </a:lvl5pPr>
            <a:lvl6pPr marL="2286076" indent="0" algn="ctr">
              <a:buNone/>
              <a:defRPr sz="1600"/>
            </a:lvl6pPr>
            <a:lvl7pPr marL="2743292" indent="0" algn="ctr">
              <a:buNone/>
              <a:defRPr sz="1600"/>
            </a:lvl7pPr>
            <a:lvl8pPr marL="3200507" indent="0" algn="ctr">
              <a:buNone/>
              <a:defRPr sz="1600"/>
            </a:lvl8pPr>
            <a:lvl9pPr marL="3657722" indent="0" algn="ctr">
              <a:buNone/>
              <a:defRPr sz="1600"/>
            </a:lvl9pPr>
          </a:lstStyle>
          <a:p>
            <a:r>
              <a:rPr lang="en-US" dirty="0"/>
              <a:t>Click to edit Master subtitle style</a:t>
            </a:r>
          </a:p>
        </p:txBody>
      </p:sp>
      <p:sp>
        <p:nvSpPr>
          <p:cNvPr id="4" name="TextBox 3">
            <a:extLst>
              <a:ext uri="{FF2B5EF4-FFF2-40B4-BE49-F238E27FC236}">
                <a16:creationId xmlns="" xmlns:a16="http://schemas.microsoft.com/office/drawing/2014/main" id="{BB579D7E-01DE-47B6-A0D3-3B9285C74960}"/>
              </a:ext>
            </a:extLst>
          </p:cNvPr>
          <p:cNvSpPr txBox="1"/>
          <p:nvPr userDrawn="1"/>
        </p:nvSpPr>
        <p:spPr>
          <a:xfrm>
            <a:off x="8791575" y="369572"/>
            <a:ext cx="133350" cy="369332"/>
          </a:xfrm>
          <a:prstGeom prst="rect">
            <a:avLst/>
          </a:prstGeom>
          <a:solidFill>
            <a:schemeClr val="bg1"/>
          </a:solidFill>
        </p:spPr>
        <p:txBody>
          <a:bodyPr wrap="square" rtlCol="0">
            <a:spAutoFit/>
          </a:bodyPr>
          <a:lstStyle/>
          <a:p>
            <a:endParaRPr lang="ru-RU" sz="1800" dirty="0"/>
          </a:p>
        </p:txBody>
      </p:sp>
      <p:sp>
        <p:nvSpPr>
          <p:cNvPr id="5" name="Rectangle 4">
            <a:extLst>
              <a:ext uri="{FF2B5EF4-FFF2-40B4-BE49-F238E27FC236}">
                <a16:creationId xmlns="" xmlns:a16="http://schemas.microsoft.com/office/drawing/2014/main" id="{21CB46CA-AB69-4EF3-BC8E-9256E540756F}"/>
              </a:ext>
            </a:extLst>
          </p:cNvPr>
          <p:cNvSpPr/>
          <p:nvPr userDrawn="1"/>
        </p:nvSpPr>
        <p:spPr>
          <a:xfrm>
            <a:off x="7237161" y="405650"/>
            <a:ext cx="1894647" cy="63067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Footer Placeholder 4">
            <a:extLst>
              <a:ext uri="{FF2B5EF4-FFF2-40B4-BE49-F238E27FC236}">
                <a16:creationId xmlns="" xmlns:a16="http://schemas.microsoft.com/office/drawing/2014/main" id="{E9FDAE04-7857-4646-BBFE-685FB05969CA}"/>
              </a:ext>
            </a:extLst>
          </p:cNvPr>
          <p:cNvSpPr>
            <a:spLocks noGrp="1"/>
          </p:cNvSpPr>
          <p:nvPr>
            <p:ph type="ftr" sz="quarter" idx="11"/>
          </p:nvPr>
        </p:nvSpPr>
        <p:spPr>
          <a:xfrm rot="16200000">
            <a:off x="8298649" y="5647520"/>
            <a:ext cx="1325563" cy="365139"/>
          </a:xfrm>
        </p:spPr>
        <p:txBody>
          <a:bodyPr/>
          <a:lstStyle/>
          <a:p>
            <a:r>
              <a:rPr lang="en-US"/>
              <a:t>CP-125702</a:t>
            </a:r>
            <a:endParaRPr lang="en-US" dirty="0"/>
          </a:p>
        </p:txBody>
      </p:sp>
      <p:sp>
        <p:nvSpPr>
          <p:cNvPr id="8" name="Slide Number Placeholder 5">
            <a:extLst>
              <a:ext uri="{FF2B5EF4-FFF2-40B4-BE49-F238E27FC236}">
                <a16:creationId xmlns="" xmlns:a16="http://schemas.microsoft.com/office/drawing/2014/main" id="{64DF976D-6E5A-4EFC-B470-9A8FC4BD8740}"/>
              </a:ext>
            </a:extLst>
          </p:cNvPr>
          <p:cNvSpPr>
            <a:spLocks noGrp="1"/>
          </p:cNvSpPr>
          <p:nvPr>
            <p:ph type="sldNum" sz="quarter" idx="12"/>
          </p:nvPr>
        </p:nvSpPr>
        <p:spPr>
          <a:xfrm>
            <a:off x="7078665" y="6492873"/>
            <a:ext cx="2057400" cy="365125"/>
          </a:xfrm>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9554617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4_Титульный слайд">
    <p:spTree>
      <p:nvGrpSpPr>
        <p:cNvPr id="1" name=""/>
        <p:cNvGrpSpPr/>
        <p:nvPr/>
      </p:nvGrpSpPr>
      <p:grpSpPr>
        <a:xfrm>
          <a:off x="0" y="0"/>
          <a:ext cx="0" cy="0"/>
          <a:chOff x="0" y="0"/>
          <a:chExt cx="0" cy="0"/>
        </a:xfrm>
      </p:grpSpPr>
      <p:sp>
        <p:nvSpPr>
          <p:cNvPr id="3" name="Прямоугольник 2">
            <a:extLst>
              <a:ext uri="{FF2B5EF4-FFF2-40B4-BE49-F238E27FC236}">
                <a16:creationId xmlns="" xmlns:a16="http://schemas.microsoft.com/office/drawing/2014/main" id="{40511FED-31F1-4E84-B5B5-CC02C5DB6196}"/>
              </a:ext>
            </a:extLst>
          </p:cNvPr>
          <p:cNvSpPr/>
          <p:nvPr/>
        </p:nvSpPr>
        <p:spPr>
          <a:xfrm>
            <a:off x="0" y="1028701"/>
            <a:ext cx="9144000" cy="46085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sz="1800"/>
          </a:p>
        </p:txBody>
      </p:sp>
      <p:pic>
        <p:nvPicPr>
          <p:cNvPr id="4" name="Picture 2">
            <a:extLst>
              <a:ext uri="{FF2B5EF4-FFF2-40B4-BE49-F238E27FC236}">
                <a16:creationId xmlns="" xmlns:a16="http://schemas.microsoft.com/office/drawing/2014/main" id="{B114BDFE-C1FD-4FEF-A0E2-E7D5868A0E7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48487" y="6116639"/>
            <a:ext cx="1800225" cy="388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Текст 12"/>
          <p:cNvSpPr>
            <a:spLocks noGrp="1"/>
          </p:cNvSpPr>
          <p:nvPr>
            <p:ph type="body" sz="quarter" idx="10"/>
          </p:nvPr>
        </p:nvSpPr>
        <p:spPr>
          <a:xfrm>
            <a:off x="431800" y="1604799"/>
            <a:ext cx="4824536" cy="2400267"/>
          </a:xfrm>
          <a:prstGeom prst="rect">
            <a:avLst/>
          </a:prstGeom>
        </p:spPr>
        <p:txBody>
          <a:bodyPr/>
          <a:lstStyle>
            <a:lvl1pPr marL="0" marR="0" indent="0" algn="l" defTabSz="914378" rtl="0" eaLnBrk="1" fontAlgn="auto" latinLnBrk="0" hangingPunct="1">
              <a:lnSpc>
                <a:spcPct val="100000"/>
              </a:lnSpc>
              <a:spcBef>
                <a:spcPct val="20000"/>
              </a:spcBef>
              <a:spcAft>
                <a:spcPts val="0"/>
              </a:spcAft>
              <a:buClrTx/>
              <a:buSzTx/>
              <a:buFont typeface="Arial" panose="020B0604020202020204" pitchFamily="34" charset="0"/>
              <a:buNone/>
              <a:tabLst/>
              <a:defRPr b="1" baseline="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1202764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9F176EC-621B-4FCC-AF75-A822F5887887}"/>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ru-RU"/>
          </a:p>
        </p:txBody>
      </p:sp>
      <p:sp>
        <p:nvSpPr>
          <p:cNvPr id="3" name="Subtitle 2">
            <a:extLst>
              <a:ext uri="{FF2B5EF4-FFF2-40B4-BE49-F238E27FC236}">
                <a16:creationId xmlns="" xmlns:a16="http://schemas.microsoft.com/office/drawing/2014/main" id="{9FD70C08-027C-47A5-821B-855FE841B5E0}"/>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ru-RU"/>
          </a:p>
        </p:txBody>
      </p:sp>
      <p:sp>
        <p:nvSpPr>
          <p:cNvPr id="4" name="Date Placeholder 3">
            <a:extLst>
              <a:ext uri="{FF2B5EF4-FFF2-40B4-BE49-F238E27FC236}">
                <a16:creationId xmlns="" xmlns:a16="http://schemas.microsoft.com/office/drawing/2014/main" id="{A2825031-BFF8-4ADD-833B-90F06802812F}"/>
              </a:ext>
            </a:extLst>
          </p:cNvPr>
          <p:cNvSpPr>
            <a:spLocks noGrp="1"/>
          </p:cNvSpPr>
          <p:nvPr>
            <p:ph type="dt" sz="half" idx="10"/>
          </p:nvPr>
        </p:nvSpPr>
        <p:spPr/>
        <p:txBody>
          <a:bodyPr/>
          <a:lstStyle>
            <a:lvl1pPr>
              <a:defRPr/>
            </a:lvl1pPr>
          </a:lstStyle>
          <a:p>
            <a:pPr>
              <a:defRPr/>
            </a:pPr>
            <a:endParaRPr lang="ru-RU"/>
          </a:p>
        </p:txBody>
      </p:sp>
      <p:sp>
        <p:nvSpPr>
          <p:cNvPr id="5" name="Footer Placeholder 4">
            <a:extLst>
              <a:ext uri="{FF2B5EF4-FFF2-40B4-BE49-F238E27FC236}">
                <a16:creationId xmlns="" xmlns:a16="http://schemas.microsoft.com/office/drawing/2014/main" id="{2469B056-D4CD-45D0-947F-71E69F382AD4}"/>
              </a:ext>
            </a:extLst>
          </p:cNvPr>
          <p:cNvSpPr>
            <a:spLocks noGrp="1"/>
          </p:cNvSpPr>
          <p:nvPr>
            <p:ph type="ftr" sz="quarter" idx="11"/>
          </p:nvPr>
        </p:nvSpPr>
        <p:spPr/>
        <p:txBody>
          <a:bodyPr/>
          <a:lstStyle>
            <a:lvl1pPr>
              <a:defRPr/>
            </a:lvl1pPr>
          </a:lstStyle>
          <a:p>
            <a:pPr>
              <a:defRPr/>
            </a:pPr>
            <a:r>
              <a:rPr lang="en-US"/>
              <a:t>PHRU/TIZ/0818/0008</a:t>
            </a:r>
            <a:endParaRPr lang="ru-RU" dirty="0"/>
          </a:p>
        </p:txBody>
      </p:sp>
      <p:sp>
        <p:nvSpPr>
          <p:cNvPr id="6" name="Slide Number Placeholder 5">
            <a:extLst>
              <a:ext uri="{FF2B5EF4-FFF2-40B4-BE49-F238E27FC236}">
                <a16:creationId xmlns="" xmlns:a16="http://schemas.microsoft.com/office/drawing/2014/main" id="{BFA79CEF-5B86-4928-A8E0-73283A2686ED}"/>
              </a:ext>
            </a:extLst>
          </p:cNvPr>
          <p:cNvSpPr>
            <a:spLocks noGrp="1"/>
          </p:cNvSpPr>
          <p:nvPr>
            <p:ph type="sldNum" sz="quarter" idx="12"/>
          </p:nvPr>
        </p:nvSpPr>
        <p:spPr/>
        <p:txBody>
          <a:bodyPr/>
          <a:lstStyle>
            <a:lvl1pPr>
              <a:defRPr/>
            </a:lvl1pPr>
          </a:lstStyle>
          <a:p>
            <a:pPr>
              <a:defRPr/>
            </a:pPr>
            <a:fld id="{ECB46EBE-D940-4C28-A6F6-47A79DE39289}" type="slidenum">
              <a:rPr lang="ru-RU"/>
              <a:pPr>
                <a:defRPr/>
              </a:pPr>
              <a:t>‹#›</a:t>
            </a:fld>
            <a:endParaRPr lang="ru-RU"/>
          </a:p>
        </p:txBody>
      </p:sp>
    </p:spTree>
    <p:extLst>
      <p:ext uri="{BB962C8B-B14F-4D97-AF65-F5344CB8AC3E}">
        <p14:creationId xmlns:p14="http://schemas.microsoft.com/office/powerpoint/2010/main" val="31437989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A19A70B-314E-4653-9D7E-C21F530FD933}"/>
              </a:ext>
            </a:extLst>
          </p:cNvPr>
          <p:cNvSpPr>
            <a:spLocks noGrp="1"/>
          </p:cNvSpPr>
          <p:nvPr>
            <p:ph type="title"/>
          </p:nvPr>
        </p:nvSpPr>
        <p:spPr/>
        <p:txBody>
          <a:bodyPr/>
          <a:lstStyle/>
          <a:p>
            <a:r>
              <a:rPr lang="en-US"/>
              <a:t>Click to edit Master title style</a:t>
            </a:r>
            <a:endParaRPr lang="ru-RU"/>
          </a:p>
        </p:txBody>
      </p:sp>
      <p:sp>
        <p:nvSpPr>
          <p:cNvPr id="3" name="Content Placeholder 2">
            <a:extLst>
              <a:ext uri="{FF2B5EF4-FFF2-40B4-BE49-F238E27FC236}">
                <a16:creationId xmlns="" xmlns:a16="http://schemas.microsoft.com/office/drawing/2014/main" id="{EA2C0148-4D8C-4E54-81C3-F08B6558408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Date Placeholder 3">
            <a:extLst>
              <a:ext uri="{FF2B5EF4-FFF2-40B4-BE49-F238E27FC236}">
                <a16:creationId xmlns="" xmlns:a16="http://schemas.microsoft.com/office/drawing/2014/main" id="{2A426BA1-EE31-4BA1-8DEC-B0C51B7DA842}"/>
              </a:ext>
            </a:extLst>
          </p:cNvPr>
          <p:cNvSpPr>
            <a:spLocks noGrp="1"/>
          </p:cNvSpPr>
          <p:nvPr>
            <p:ph type="dt" sz="half" idx="10"/>
          </p:nvPr>
        </p:nvSpPr>
        <p:spPr/>
        <p:txBody>
          <a:bodyPr/>
          <a:lstStyle>
            <a:lvl1pPr>
              <a:defRPr/>
            </a:lvl1pPr>
          </a:lstStyle>
          <a:p>
            <a:pPr>
              <a:defRPr/>
            </a:pPr>
            <a:endParaRPr lang="ru-RU"/>
          </a:p>
        </p:txBody>
      </p:sp>
      <p:sp>
        <p:nvSpPr>
          <p:cNvPr id="5" name="Footer Placeholder 4">
            <a:extLst>
              <a:ext uri="{FF2B5EF4-FFF2-40B4-BE49-F238E27FC236}">
                <a16:creationId xmlns="" xmlns:a16="http://schemas.microsoft.com/office/drawing/2014/main" id="{55F5C55D-79C1-427B-B13F-5A5D6A4A3EA3}"/>
              </a:ext>
            </a:extLst>
          </p:cNvPr>
          <p:cNvSpPr>
            <a:spLocks noGrp="1"/>
          </p:cNvSpPr>
          <p:nvPr>
            <p:ph type="ftr" sz="quarter" idx="11"/>
          </p:nvPr>
        </p:nvSpPr>
        <p:spPr/>
        <p:txBody>
          <a:bodyPr/>
          <a:lstStyle>
            <a:lvl1pPr>
              <a:defRPr/>
            </a:lvl1pPr>
          </a:lstStyle>
          <a:p>
            <a:pPr>
              <a:defRPr/>
            </a:pPr>
            <a:r>
              <a:rPr lang="en-US"/>
              <a:t>PHRU/TIZ/0818/0008</a:t>
            </a:r>
            <a:endParaRPr lang="ru-RU" dirty="0"/>
          </a:p>
        </p:txBody>
      </p:sp>
      <p:sp>
        <p:nvSpPr>
          <p:cNvPr id="6" name="Slide Number Placeholder 5">
            <a:extLst>
              <a:ext uri="{FF2B5EF4-FFF2-40B4-BE49-F238E27FC236}">
                <a16:creationId xmlns="" xmlns:a16="http://schemas.microsoft.com/office/drawing/2014/main" id="{63758CEA-4325-4B5B-827C-091034C32E9B}"/>
              </a:ext>
            </a:extLst>
          </p:cNvPr>
          <p:cNvSpPr>
            <a:spLocks noGrp="1"/>
          </p:cNvSpPr>
          <p:nvPr>
            <p:ph type="sldNum" sz="quarter" idx="12"/>
          </p:nvPr>
        </p:nvSpPr>
        <p:spPr/>
        <p:txBody>
          <a:bodyPr/>
          <a:lstStyle>
            <a:lvl1pPr>
              <a:defRPr/>
            </a:lvl1pPr>
          </a:lstStyle>
          <a:p>
            <a:pPr>
              <a:defRPr/>
            </a:pPr>
            <a:fld id="{C36CB85B-A6C6-4467-8D37-A466AF17E65F}" type="slidenum">
              <a:rPr lang="ru-RU"/>
              <a:pPr>
                <a:defRPr/>
              </a:pPr>
              <a:t>‹#›</a:t>
            </a:fld>
            <a:endParaRPr lang="ru-RU"/>
          </a:p>
        </p:txBody>
      </p:sp>
    </p:spTree>
    <p:extLst>
      <p:ext uri="{BB962C8B-B14F-4D97-AF65-F5344CB8AC3E}">
        <p14:creationId xmlns:p14="http://schemas.microsoft.com/office/powerpoint/2010/main" val="25925105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529D2E4-EC89-43E4-B9EB-7A89145EAAC8}"/>
              </a:ext>
            </a:extLst>
          </p:cNvPr>
          <p:cNvSpPr>
            <a:spLocks noGrp="1"/>
          </p:cNvSpPr>
          <p:nvPr>
            <p:ph type="title"/>
          </p:nvPr>
        </p:nvSpPr>
        <p:spPr>
          <a:xfrm>
            <a:off x="623888" y="1709740"/>
            <a:ext cx="7886700" cy="2852737"/>
          </a:xfrm>
        </p:spPr>
        <p:txBody>
          <a:bodyPr anchor="b"/>
          <a:lstStyle>
            <a:lvl1pPr>
              <a:defRPr sz="4500"/>
            </a:lvl1pPr>
          </a:lstStyle>
          <a:p>
            <a:r>
              <a:rPr lang="en-US"/>
              <a:t>Click to edit Master title style</a:t>
            </a:r>
            <a:endParaRPr lang="ru-RU"/>
          </a:p>
        </p:txBody>
      </p:sp>
      <p:sp>
        <p:nvSpPr>
          <p:cNvPr id="3" name="Text Placeholder 2">
            <a:extLst>
              <a:ext uri="{FF2B5EF4-FFF2-40B4-BE49-F238E27FC236}">
                <a16:creationId xmlns="" xmlns:a16="http://schemas.microsoft.com/office/drawing/2014/main" id="{F536DD8B-C2A2-4FB4-88F2-4645DD0850D2}"/>
              </a:ext>
            </a:extLst>
          </p:cNvPr>
          <p:cNvSpPr>
            <a:spLocks noGrp="1"/>
          </p:cNvSpPr>
          <p:nvPr>
            <p:ph type="body" idx="1"/>
          </p:nvPr>
        </p:nvSpPr>
        <p:spPr>
          <a:xfrm>
            <a:off x="623888" y="4589465"/>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DCE5519E-BAF6-4971-8153-4F8024AD4400}"/>
              </a:ext>
            </a:extLst>
          </p:cNvPr>
          <p:cNvSpPr>
            <a:spLocks noGrp="1"/>
          </p:cNvSpPr>
          <p:nvPr>
            <p:ph type="dt" sz="half" idx="10"/>
          </p:nvPr>
        </p:nvSpPr>
        <p:spPr/>
        <p:txBody>
          <a:bodyPr/>
          <a:lstStyle>
            <a:lvl1pPr>
              <a:defRPr/>
            </a:lvl1pPr>
          </a:lstStyle>
          <a:p>
            <a:pPr>
              <a:defRPr/>
            </a:pPr>
            <a:endParaRPr lang="ru-RU"/>
          </a:p>
        </p:txBody>
      </p:sp>
      <p:sp>
        <p:nvSpPr>
          <p:cNvPr id="5" name="Footer Placeholder 4">
            <a:extLst>
              <a:ext uri="{FF2B5EF4-FFF2-40B4-BE49-F238E27FC236}">
                <a16:creationId xmlns="" xmlns:a16="http://schemas.microsoft.com/office/drawing/2014/main" id="{17051B89-DDC2-4E26-857A-93034529E5C8}"/>
              </a:ext>
            </a:extLst>
          </p:cNvPr>
          <p:cNvSpPr>
            <a:spLocks noGrp="1"/>
          </p:cNvSpPr>
          <p:nvPr>
            <p:ph type="ftr" sz="quarter" idx="11"/>
          </p:nvPr>
        </p:nvSpPr>
        <p:spPr/>
        <p:txBody>
          <a:bodyPr/>
          <a:lstStyle>
            <a:lvl1pPr>
              <a:defRPr/>
            </a:lvl1pPr>
          </a:lstStyle>
          <a:p>
            <a:pPr>
              <a:defRPr/>
            </a:pPr>
            <a:r>
              <a:rPr lang="en-US"/>
              <a:t>PHRU/TIZ/0818/0008</a:t>
            </a:r>
            <a:endParaRPr lang="ru-RU" dirty="0"/>
          </a:p>
        </p:txBody>
      </p:sp>
      <p:sp>
        <p:nvSpPr>
          <p:cNvPr id="6" name="Slide Number Placeholder 5">
            <a:extLst>
              <a:ext uri="{FF2B5EF4-FFF2-40B4-BE49-F238E27FC236}">
                <a16:creationId xmlns="" xmlns:a16="http://schemas.microsoft.com/office/drawing/2014/main" id="{63E52E5F-6EA2-4122-8534-A14B657EED04}"/>
              </a:ext>
            </a:extLst>
          </p:cNvPr>
          <p:cNvSpPr>
            <a:spLocks noGrp="1"/>
          </p:cNvSpPr>
          <p:nvPr>
            <p:ph type="sldNum" sz="quarter" idx="12"/>
          </p:nvPr>
        </p:nvSpPr>
        <p:spPr/>
        <p:txBody>
          <a:bodyPr/>
          <a:lstStyle>
            <a:lvl1pPr>
              <a:defRPr/>
            </a:lvl1pPr>
          </a:lstStyle>
          <a:p>
            <a:pPr>
              <a:defRPr/>
            </a:pPr>
            <a:fld id="{04F7A96C-E7AA-4637-98AE-3897F8B3520B}" type="slidenum">
              <a:rPr lang="ru-RU"/>
              <a:pPr>
                <a:defRPr/>
              </a:pPr>
              <a:t>‹#›</a:t>
            </a:fld>
            <a:endParaRPr lang="ru-RU"/>
          </a:p>
        </p:txBody>
      </p:sp>
    </p:spTree>
    <p:extLst>
      <p:ext uri="{BB962C8B-B14F-4D97-AF65-F5344CB8AC3E}">
        <p14:creationId xmlns:p14="http://schemas.microsoft.com/office/powerpoint/2010/main" val="17698478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5E67F52-6A3D-47EB-B2D2-D6DE8F973A54}"/>
              </a:ext>
            </a:extLst>
          </p:cNvPr>
          <p:cNvSpPr>
            <a:spLocks noGrp="1"/>
          </p:cNvSpPr>
          <p:nvPr>
            <p:ph type="title"/>
          </p:nvPr>
        </p:nvSpPr>
        <p:spPr/>
        <p:txBody>
          <a:bodyPr/>
          <a:lstStyle/>
          <a:p>
            <a:r>
              <a:rPr lang="en-US"/>
              <a:t>Click to edit Master title style</a:t>
            </a:r>
            <a:endParaRPr lang="ru-RU"/>
          </a:p>
        </p:txBody>
      </p:sp>
      <p:sp>
        <p:nvSpPr>
          <p:cNvPr id="3" name="Content Placeholder 2">
            <a:extLst>
              <a:ext uri="{FF2B5EF4-FFF2-40B4-BE49-F238E27FC236}">
                <a16:creationId xmlns="" xmlns:a16="http://schemas.microsoft.com/office/drawing/2014/main" id="{94AB0FB4-5CB1-4F26-8064-A1167045A31E}"/>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Content Placeholder 3">
            <a:extLst>
              <a:ext uri="{FF2B5EF4-FFF2-40B4-BE49-F238E27FC236}">
                <a16:creationId xmlns="" xmlns:a16="http://schemas.microsoft.com/office/drawing/2014/main" id="{25E0F025-B7FB-4E30-AA36-BEA597D6E8BB}"/>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5" name="Date Placeholder 3">
            <a:extLst>
              <a:ext uri="{FF2B5EF4-FFF2-40B4-BE49-F238E27FC236}">
                <a16:creationId xmlns="" xmlns:a16="http://schemas.microsoft.com/office/drawing/2014/main" id="{CCFBE8F5-8141-4254-BB33-6EC07759ACE8}"/>
              </a:ext>
            </a:extLst>
          </p:cNvPr>
          <p:cNvSpPr>
            <a:spLocks noGrp="1"/>
          </p:cNvSpPr>
          <p:nvPr>
            <p:ph type="dt" sz="half" idx="10"/>
          </p:nvPr>
        </p:nvSpPr>
        <p:spPr/>
        <p:txBody>
          <a:bodyPr/>
          <a:lstStyle>
            <a:lvl1pPr>
              <a:defRPr/>
            </a:lvl1pPr>
          </a:lstStyle>
          <a:p>
            <a:pPr>
              <a:defRPr/>
            </a:pPr>
            <a:endParaRPr lang="ru-RU"/>
          </a:p>
        </p:txBody>
      </p:sp>
      <p:sp>
        <p:nvSpPr>
          <p:cNvPr id="6" name="Footer Placeholder 4">
            <a:extLst>
              <a:ext uri="{FF2B5EF4-FFF2-40B4-BE49-F238E27FC236}">
                <a16:creationId xmlns="" xmlns:a16="http://schemas.microsoft.com/office/drawing/2014/main" id="{B1F0F2BC-BB62-4E87-A4BD-8C84F68DA765}"/>
              </a:ext>
            </a:extLst>
          </p:cNvPr>
          <p:cNvSpPr>
            <a:spLocks noGrp="1"/>
          </p:cNvSpPr>
          <p:nvPr>
            <p:ph type="ftr" sz="quarter" idx="11"/>
          </p:nvPr>
        </p:nvSpPr>
        <p:spPr/>
        <p:txBody>
          <a:bodyPr/>
          <a:lstStyle>
            <a:lvl1pPr>
              <a:defRPr/>
            </a:lvl1pPr>
          </a:lstStyle>
          <a:p>
            <a:pPr>
              <a:defRPr/>
            </a:pPr>
            <a:r>
              <a:rPr lang="en-US"/>
              <a:t>PHRU/TIZ/0818/0008</a:t>
            </a:r>
            <a:endParaRPr lang="ru-RU" dirty="0"/>
          </a:p>
        </p:txBody>
      </p:sp>
      <p:sp>
        <p:nvSpPr>
          <p:cNvPr id="7" name="Slide Number Placeholder 5">
            <a:extLst>
              <a:ext uri="{FF2B5EF4-FFF2-40B4-BE49-F238E27FC236}">
                <a16:creationId xmlns="" xmlns:a16="http://schemas.microsoft.com/office/drawing/2014/main" id="{9C52DC25-FBF8-44BC-AD3D-70FE2755F80B}"/>
              </a:ext>
            </a:extLst>
          </p:cNvPr>
          <p:cNvSpPr>
            <a:spLocks noGrp="1"/>
          </p:cNvSpPr>
          <p:nvPr>
            <p:ph type="sldNum" sz="quarter" idx="12"/>
          </p:nvPr>
        </p:nvSpPr>
        <p:spPr/>
        <p:txBody>
          <a:bodyPr/>
          <a:lstStyle>
            <a:lvl1pPr>
              <a:defRPr/>
            </a:lvl1pPr>
          </a:lstStyle>
          <a:p>
            <a:pPr>
              <a:defRPr/>
            </a:pPr>
            <a:fld id="{9D34ED70-5773-41D8-A9AF-D5034A096211}" type="slidenum">
              <a:rPr lang="ru-RU"/>
              <a:pPr>
                <a:defRPr/>
              </a:pPr>
              <a:t>‹#›</a:t>
            </a:fld>
            <a:endParaRPr lang="ru-RU"/>
          </a:p>
        </p:txBody>
      </p:sp>
    </p:spTree>
    <p:extLst>
      <p:ext uri="{BB962C8B-B14F-4D97-AF65-F5344CB8AC3E}">
        <p14:creationId xmlns:p14="http://schemas.microsoft.com/office/powerpoint/2010/main" val="140139184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0BCF5D9-5EFC-4BA5-BB05-99CA60833C65}"/>
              </a:ext>
            </a:extLst>
          </p:cNvPr>
          <p:cNvSpPr>
            <a:spLocks noGrp="1"/>
          </p:cNvSpPr>
          <p:nvPr>
            <p:ph type="title"/>
          </p:nvPr>
        </p:nvSpPr>
        <p:spPr>
          <a:xfrm>
            <a:off x="630238" y="365127"/>
            <a:ext cx="7886700" cy="1325563"/>
          </a:xfrm>
        </p:spPr>
        <p:txBody>
          <a:bodyPr/>
          <a:lstStyle/>
          <a:p>
            <a:r>
              <a:rPr lang="en-US"/>
              <a:t>Click to edit Master title style</a:t>
            </a:r>
            <a:endParaRPr lang="ru-RU"/>
          </a:p>
        </p:txBody>
      </p:sp>
      <p:sp>
        <p:nvSpPr>
          <p:cNvPr id="3" name="Text Placeholder 2">
            <a:extLst>
              <a:ext uri="{FF2B5EF4-FFF2-40B4-BE49-F238E27FC236}">
                <a16:creationId xmlns="" xmlns:a16="http://schemas.microsoft.com/office/drawing/2014/main" id="{DD041559-B198-45FA-A602-1E85712B0ECE}"/>
              </a:ext>
            </a:extLst>
          </p:cNvPr>
          <p:cNvSpPr>
            <a:spLocks noGrp="1"/>
          </p:cNvSpPr>
          <p:nvPr>
            <p:ph type="body" idx="1"/>
          </p:nvPr>
        </p:nvSpPr>
        <p:spPr>
          <a:xfrm>
            <a:off x="630239" y="1681163"/>
            <a:ext cx="386873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DCC20CF2-C195-47F6-ADE1-059E7AA3BF6A}"/>
              </a:ext>
            </a:extLst>
          </p:cNvPr>
          <p:cNvSpPr>
            <a:spLocks noGrp="1"/>
          </p:cNvSpPr>
          <p:nvPr>
            <p:ph sz="half" idx="2"/>
          </p:nvPr>
        </p:nvSpPr>
        <p:spPr>
          <a:xfrm>
            <a:off x="630239"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5" name="Text Placeholder 4">
            <a:extLst>
              <a:ext uri="{FF2B5EF4-FFF2-40B4-BE49-F238E27FC236}">
                <a16:creationId xmlns="" xmlns:a16="http://schemas.microsoft.com/office/drawing/2014/main" id="{419AFA20-224A-49F5-8404-12904EB1448F}"/>
              </a:ext>
            </a:extLst>
          </p:cNvPr>
          <p:cNvSpPr>
            <a:spLocks noGrp="1"/>
          </p:cNvSpPr>
          <p:nvPr>
            <p:ph type="body" sz="quarter" idx="3"/>
          </p:nvPr>
        </p:nvSpPr>
        <p:spPr>
          <a:xfrm>
            <a:off x="4629150" y="1681163"/>
            <a:ext cx="38877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A3011F09-F661-4C2A-AD61-E123B6ABF0CA}"/>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7" name="Date Placeholder 3">
            <a:extLst>
              <a:ext uri="{FF2B5EF4-FFF2-40B4-BE49-F238E27FC236}">
                <a16:creationId xmlns="" xmlns:a16="http://schemas.microsoft.com/office/drawing/2014/main" id="{59FCB641-8713-4BF7-96A6-5014A0C65E9D}"/>
              </a:ext>
            </a:extLst>
          </p:cNvPr>
          <p:cNvSpPr>
            <a:spLocks noGrp="1"/>
          </p:cNvSpPr>
          <p:nvPr>
            <p:ph type="dt" sz="half" idx="10"/>
          </p:nvPr>
        </p:nvSpPr>
        <p:spPr/>
        <p:txBody>
          <a:bodyPr/>
          <a:lstStyle>
            <a:lvl1pPr>
              <a:defRPr/>
            </a:lvl1pPr>
          </a:lstStyle>
          <a:p>
            <a:pPr>
              <a:defRPr/>
            </a:pPr>
            <a:endParaRPr lang="ru-RU"/>
          </a:p>
        </p:txBody>
      </p:sp>
      <p:sp>
        <p:nvSpPr>
          <p:cNvPr id="8" name="Footer Placeholder 4">
            <a:extLst>
              <a:ext uri="{FF2B5EF4-FFF2-40B4-BE49-F238E27FC236}">
                <a16:creationId xmlns="" xmlns:a16="http://schemas.microsoft.com/office/drawing/2014/main" id="{7309DB5E-F988-4A49-AAD3-454E99FA75CA}"/>
              </a:ext>
            </a:extLst>
          </p:cNvPr>
          <p:cNvSpPr>
            <a:spLocks noGrp="1"/>
          </p:cNvSpPr>
          <p:nvPr>
            <p:ph type="ftr" sz="quarter" idx="11"/>
          </p:nvPr>
        </p:nvSpPr>
        <p:spPr/>
        <p:txBody>
          <a:bodyPr/>
          <a:lstStyle>
            <a:lvl1pPr>
              <a:defRPr/>
            </a:lvl1pPr>
          </a:lstStyle>
          <a:p>
            <a:pPr>
              <a:defRPr/>
            </a:pPr>
            <a:r>
              <a:rPr lang="en-US"/>
              <a:t>PHRU/TIZ/0818/0008</a:t>
            </a:r>
            <a:endParaRPr lang="ru-RU" dirty="0"/>
          </a:p>
        </p:txBody>
      </p:sp>
      <p:sp>
        <p:nvSpPr>
          <p:cNvPr id="9" name="Slide Number Placeholder 5">
            <a:extLst>
              <a:ext uri="{FF2B5EF4-FFF2-40B4-BE49-F238E27FC236}">
                <a16:creationId xmlns="" xmlns:a16="http://schemas.microsoft.com/office/drawing/2014/main" id="{5BE6FF9F-FBE0-4BA4-A919-178DB28E31F6}"/>
              </a:ext>
            </a:extLst>
          </p:cNvPr>
          <p:cNvSpPr>
            <a:spLocks noGrp="1"/>
          </p:cNvSpPr>
          <p:nvPr>
            <p:ph type="sldNum" sz="quarter" idx="12"/>
          </p:nvPr>
        </p:nvSpPr>
        <p:spPr/>
        <p:txBody>
          <a:bodyPr/>
          <a:lstStyle>
            <a:lvl1pPr>
              <a:defRPr/>
            </a:lvl1pPr>
          </a:lstStyle>
          <a:p>
            <a:pPr>
              <a:defRPr/>
            </a:pPr>
            <a:fld id="{A3F35140-2B0C-447D-86A6-858FD61C52F5}" type="slidenum">
              <a:rPr lang="ru-RU"/>
              <a:pPr>
                <a:defRPr/>
              </a:pPr>
              <a:t>‹#›</a:t>
            </a:fld>
            <a:endParaRPr lang="ru-RU"/>
          </a:p>
        </p:txBody>
      </p:sp>
    </p:spTree>
    <p:extLst>
      <p:ext uri="{BB962C8B-B14F-4D97-AF65-F5344CB8AC3E}">
        <p14:creationId xmlns:p14="http://schemas.microsoft.com/office/powerpoint/2010/main" val="419525261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EB2C8F5-6424-40F5-9391-82C3D051582B}"/>
              </a:ext>
            </a:extLst>
          </p:cNvPr>
          <p:cNvSpPr>
            <a:spLocks noGrp="1"/>
          </p:cNvSpPr>
          <p:nvPr>
            <p:ph type="title"/>
          </p:nvPr>
        </p:nvSpPr>
        <p:spPr/>
        <p:txBody>
          <a:bodyPr/>
          <a:lstStyle/>
          <a:p>
            <a:r>
              <a:rPr lang="en-US"/>
              <a:t>Click to edit Master title style</a:t>
            </a:r>
            <a:endParaRPr lang="ru-RU"/>
          </a:p>
        </p:txBody>
      </p:sp>
      <p:sp>
        <p:nvSpPr>
          <p:cNvPr id="3" name="Date Placeholder 3">
            <a:extLst>
              <a:ext uri="{FF2B5EF4-FFF2-40B4-BE49-F238E27FC236}">
                <a16:creationId xmlns="" xmlns:a16="http://schemas.microsoft.com/office/drawing/2014/main" id="{A73AFE09-EF9E-4668-9165-8F77C431AD8B}"/>
              </a:ext>
            </a:extLst>
          </p:cNvPr>
          <p:cNvSpPr>
            <a:spLocks noGrp="1"/>
          </p:cNvSpPr>
          <p:nvPr>
            <p:ph type="dt" sz="half" idx="10"/>
          </p:nvPr>
        </p:nvSpPr>
        <p:spPr/>
        <p:txBody>
          <a:bodyPr/>
          <a:lstStyle>
            <a:lvl1pPr>
              <a:defRPr/>
            </a:lvl1pPr>
          </a:lstStyle>
          <a:p>
            <a:pPr>
              <a:defRPr/>
            </a:pPr>
            <a:endParaRPr lang="ru-RU"/>
          </a:p>
        </p:txBody>
      </p:sp>
      <p:sp>
        <p:nvSpPr>
          <p:cNvPr id="4" name="Footer Placeholder 4">
            <a:extLst>
              <a:ext uri="{FF2B5EF4-FFF2-40B4-BE49-F238E27FC236}">
                <a16:creationId xmlns="" xmlns:a16="http://schemas.microsoft.com/office/drawing/2014/main" id="{5089A22B-E10F-47AE-9DB5-AC2272FDA532}"/>
              </a:ext>
            </a:extLst>
          </p:cNvPr>
          <p:cNvSpPr>
            <a:spLocks noGrp="1"/>
          </p:cNvSpPr>
          <p:nvPr>
            <p:ph type="ftr" sz="quarter" idx="11"/>
          </p:nvPr>
        </p:nvSpPr>
        <p:spPr/>
        <p:txBody>
          <a:bodyPr/>
          <a:lstStyle>
            <a:lvl1pPr>
              <a:defRPr/>
            </a:lvl1pPr>
          </a:lstStyle>
          <a:p>
            <a:pPr>
              <a:defRPr/>
            </a:pPr>
            <a:r>
              <a:rPr lang="en-US"/>
              <a:t>PHRU/TIZ/0818/0008</a:t>
            </a:r>
            <a:endParaRPr lang="ru-RU" dirty="0"/>
          </a:p>
        </p:txBody>
      </p:sp>
      <p:sp>
        <p:nvSpPr>
          <p:cNvPr id="5" name="Slide Number Placeholder 5">
            <a:extLst>
              <a:ext uri="{FF2B5EF4-FFF2-40B4-BE49-F238E27FC236}">
                <a16:creationId xmlns="" xmlns:a16="http://schemas.microsoft.com/office/drawing/2014/main" id="{2F94DABE-65D9-413E-B8AE-E9EEB9870A9D}"/>
              </a:ext>
            </a:extLst>
          </p:cNvPr>
          <p:cNvSpPr>
            <a:spLocks noGrp="1"/>
          </p:cNvSpPr>
          <p:nvPr>
            <p:ph type="sldNum" sz="quarter" idx="12"/>
          </p:nvPr>
        </p:nvSpPr>
        <p:spPr/>
        <p:txBody>
          <a:bodyPr/>
          <a:lstStyle>
            <a:lvl1pPr>
              <a:defRPr/>
            </a:lvl1pPr>
          </a:lstStyle>
          <a:p>
            <a:pPr>
              <a:defRPr/>
            </a:pPr>
            <a:fld id="{04185329-2A46-40CD-AD38-2D6491DD83C5}" type="slidenum">
              <a:rPr lang="ru-RU"/>
              <a:pPr>
                <a:defRPr/>
              </a:pPr>
              <a:t>‹#›</a:t>
            </a:fld>
            <a:endParaRPr lang="ru-RU"/>
          </a:p>
        </p:txBody>
      </p:sp>
    </p:spTree>
    <p:extLst>
      <p:ext uri="{BB962C8B-B14F-4D97-AF65-F5344CB8AC3E}">
        <p14:creationId xmlns:p14="http://schemas.microsoft.com/office/powerpoint/2010/main" val="397559226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 xmlns:a16="http://schemas.microsoft.com/office/drawing/2014/main" id="{7E1DA2A4-4E55-40D5-A08E-1E641C097CB6}"/>
              </a:ext>
            </a:extLst>
          </p:cNvPr>
          <p:cNvSpPr>
            <a:spLocks noGrp="1"/>
          </p:cNvSpPr>
          <p:nvPr>
            <p:ph type="dt" sz="half" idx="10"/>
          </p:nvPr>
        </p:nvSpPr>
        <p:spPr/>
        <p:txBody>
          <a:bodyPr/>
          <a:lstStyle>
            <a:lvl1pPr>
              <a:defRPr/>
            </a:lvl1pPr>
          </a:lstStyle>
          <a:p>
            <a:pPr>
              <a:defRPr/>
            </a:pPr>
            <a:endParaRPr lang="ru-RU"/>
          </a:p>
        </p:txBody>
      </p:sp>
      <p:sp>
        <p:nvSpPr>
          <p:cNvPr id="3" name="Footer Placeholder 4">
            <a:extLst>
              <a:ext uri="{FF2B5EF4-FFF2-40B4-BE49-F238E27FC236}">
                <a16:creationId xmlns="" xmlns:a16="http://schemas.microsoft.com/office/drawing/2014/main" id="{0DF1A857-4EAC-4DC8-9EE5-DADCA8DF46B1}"/>
              </a:ext>
            </a:extLst>
          </p:cNvPr>
          <p:cNvSpPr>
            <a:spLocks noGrp="1"/>
          </p:cNvSpPr>
          <p:nvPr>
            <p:ph type="ftr" sz="quarter" idx="11"/>
          </p:nvPr>
        </p:nvSpPr>
        <p:spPr/>
        <p:txBody>
          <a:bodyPr/>
          <a:lstStyle>
            <a:lvl1pPr>
              <a:defRPr/>
            </a:lvl1pPr>
          </a:lstStyle>
          <a:p>
            <a:pPr>
              <a:defRPr/>
            </a:pPr>
            <a:r>
              <a:rPr lang="en-US"/>
              <a:t>PHRU/TIZ/0818/0008</a:t>
            </a:r>
            <a:endParaRPr lang="ru-RU" dirty="0"/>
          </a:p>
        </p:txBody>
      </p:sp>
      <p:sp>
        <p:nvSpPr>
          <p:cNvPr id="4" name="Slide Number Placeholder 5">
            <a:extLst>
              <a:ext uri="{FF2B5EF4-FFF2-40B4-BE49-F238E27FC236}">
                <a16:creationId xmlns="" xmlns:a16="http://schemas.microsoft.com/office/drawing/2014/main" id="{997C627C-F43A-405F-91AC-AA43347C916F}"/>
              </a:ext>
            </a:extLst>
          </p:cNvPr>
          <p:cNvSpPr>
            <a:spLocks noGrp="1"/>
          </p:cNvSpPr>
          <p:nvPr>
            <p:ph type="sldNum" sz="quarter" idx="12"/>
          </p:nvPr>
        </p:nvSpPr>
        <p:spPr/>
        <p:txBody>
          <a:bodyPr/>
          <a:lstStyle>
            <a:lvl1pPr>
              <a:defRPr/>
            </a:lvl1pPr>
          </a:lstStyle>
          <a:p>
            <a:pPr>
              <a:defRPr/>
            </a:pPr>
            <a:fld id="{0EE3DCFA-B750-4B5C-9552-47989C6BE152}" type="slidenum">
              <a:rPr lang="ru-RU"/>
              <a:pPr>
                <a:defRPr/>
              </a:pPr>
              <a:t>‹#›</a:t>
            </a:fld>
            <a:endParaRPr lang="ru-RU"/>
          </a:p>
        </p:txBody>
      </p:sp>
    </p:spTree>
    <p:extLst>
      <p:ext uri="{BB962C8B-B14F-4D97-AF65-F5344CB8AC3E}">
        <p14:creationId xmlns:p14="http://schemas.microsoft.com/office/powerpoint/2010/main" val="179572019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E76D2B2-3D0B-4C94-8F31-EF71E667CA5C}"/>
              </a:ext>
            </a:extLst>
          </p:cNvPr>
          <p:cNvSpPr>
            <a:spLocks noGrp="1"/>
          </p:cNvSpPr>
          <p:nvPr>
            <p:ph type="title"/>
          </p:nvPr>
        </p:nvSpPr>
        <p:spPr>
          <a:xfrm>
            <a:off x="630239" y="457200"/>
            <a:ext cx="2949575" cy="1600200"/>
          </a:xfrm>
        </p:spPr>
        <p:txBody>
          <a:bodyPr anchor="b"/>
          <a:lstStyle>
            <a:lvl1pPr>
              <a:defRPr sz="2400"/>
            </a:lvl1pPr>
          </a:lstStyle>
          <a:p>
            <a:r>
              <a:rPr lang="en-US"/>
              <a:t>Click to edit Master title style</a:t>
            </a:r>
            <a:endParaRPr lang="ru-RU"/>
          </a:p>
        </p:txBody>
      </p:sp>
      <p:sp>
        <p:nvSpPr>
          <p:cNvPr id="3" name="Content Placeholder 2">
            <a:extLst>
              <a:ext uri="{FF2B5EF4-FFF2-40B4-BE49-F238E27FC236}">
                <a16:creationId xmlns="" xmlns:a16="http://schemas.microsoft.com/office/drawing/2014/main" id="{9C622989-7215-44A4-80B0-2F750CB2DA43}"/>
              </a:ext>
            </a:extLst>
          </p:cNvPr>
          <p:cNvSpPr>
            <a:spLocks noGrp="1"/>
          </p:cNvSpPr>
          <p:nvPr>
            <p:ph idx="1"/>
          </p:nvPr>
        </p:nvSpPr>
        <p:spPr>
          <a:xfrm>
            <a:off x="3887788" y="987427"/>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Text Placeholder 3">
            <a:extLst>
              <a:ext uri="{FF2B5EF4-FFF2-40B4-BE49-F238E27FC236}">
                <a16:creationId xmlns="" xmlns:a16="http://schemas.microsoft.com/office/drawing/2014/main" id="{33968B9E-9056-4422-99D3-149BF0A30DFA}"/>
              </a:ext>
            </a:extLst>
          </p:cNvPr>
          <p:cNvSpPr>
            <a:spLocks noGrp="1"/>
          </p:cNvSpPr>
          <p:nvPr>
            <p:ph type="body" sz="half" idx="2"/>
          </p:nvPr>
        </p:nvSpPr>
        <p:spPr>
          <a:xfrm>
            <a:off x="630239" y="2057400"/>
            <a:ext cx="2949575"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3">
            <a:extLst>
              <a:ext uri="{FF2B5EF4-FFF2-40B4-BE49-F238E27FC236}">
                <a16:creationId xmlns="" xmlns:a16="http://schemas.microsoft.com/office/drawing/2014/main" id="{33D9DF30-6792-4110-A38E-0660EC15381C}"/>
              </a:ext>
            </a:extLst>
          </p:cNvPr>
          <p:cNvSpPr>
            <a:spLocks noGrp="1"/>
          </p:cNvSpPr>
          <p:nvPr>
            <p:ph type="dt" sz="half" idx="10"/>
          </p:nvPr>
        </p:nvSpPr>
        <p:spPr/>
        <p:txBody>
          <a:bodyPr/>
          <a:lstStyle>
            <a:lvl1pPr>
              <a:defRPr/>
            </a:lvl1pPr>
          </a:lstStyle>
          <a:p>
            <a:pPr>
              <a:defRPr/>
            </a:pPr>
            <a:endParaRPr lang="ru-RU"/>
          </a:p>
        </p:txBody>
      </p:sp>
      <p:sp>
        <p:nvSpPr>
          <p:cNvPr id="6" name="Footer Placeholder 4">
            <a:extLst>
              <a:ext uri="{FF2B5EF4-FFF2-40B4-BE49-F238E27FC236}">
                <a16:creationId xmlns="" xmlns:a16="http://schemas.microsoft.com/office/drawing/2014/main" id="{E082D6CB-CAF0-42AF-957C-0E5E50993D7E}"/>
              </a:ext>
            </a:extLst>
          </p:cNvPr>
          <p:cNvSpPr>
            <a:spLocks noGrp="1"/>
          </p:cNvSpPr>
          <p:nvPr>
            <p:ph type="ftr" sz="quarter" idx="11"/>
          </p:nvPr>
        </p:nvSpPr>
        <p:spPr/>
        <p:txBody>
          <a:bodyPr/>
          <a:lstStyle>
            <a:lvl1pPr>
              <a:defRPr/>
            </a:lvl1pPr>
          </a:lstStyle>
          <a:p>
            <a:pPr>
              <a:defRPr/>
            </a:pPr>
            <a:r>
              <a:rPr lang="en-US"/>
              <a:t>PHRU/TIZ/0818/0008</a:t>
            </a:r>
            <a:endParaRPr lang="ru-RU" dirty="0"/>
          </a:p>
        </p:txBody>
      </p:sp>
      <p:sp>
        <p:nvSpPr>
          <p:cNvPr id="7" name="Slide Number Placeholder 5">
            <a:extLst>
              <a:ext uri="{FF2B5EF4-FFF2-40B4-BE49-F238E27FC236}">
                <a16:creationId xmlns="" xmlns:a16="http://schemas.microsoft.com/office/drawing/2014/main" id="{AECF2567-401F-4BDB-AAD8-657A1107B819}"/>
              </a:ext>
            </a:extLst>
          </p:cNvPr>
          <p:cNvSpPr>
            <a:spLocks noGrp="1"/>
          </p:cNvSpPr>
          <p:nvPr>
            <p:ph type="sldNum" sz="quarter" idx="12"/>
          </p:nvPr>
        </p:nvSpPr>
        <p:spPr/>
        <p:txBody>
          <a:bodyPr/>
          <a:lstStyle>
            <a:lvl1pPr>
              <a:defRPr/>
            </a:lvl1pPr>
          </a:lstStyle>
          <a:p>
            <a:pPr>
              <a:defRPr/>
            </a:pPr>
            <a:fld id="{D8AF4AA1-15C9-4E53-9EEC-4C78A3A4D390}" type="slidenum">
              <a:rPr lang="ru-RU"/>
              <a:pPr>
                <a:defRPr/>
              </a:pPr>
              <a:t>‹#›</a:t>
            </a:fld>
            <a:endParaRPr lang="ru-RU"/>
          </a:p>
        </p:txBody>
      </p:sp>
    </p:spTree>
    <p:extLst>
      <p:ext uri="{BB962C8B-B14F-4D97-AF65-F5344CB8AC3E}">
        <p14:creationId xmlns:p14="http://schemas.microsoft.com/office/powerpoint/2010/main" val="104860856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C49CFF9-3B6B-46E4-9D3E-E8F10C95FDD6}"/>
              </a:ext>
            </a:extLst>
          </p:cNvPr>
          <p:cNvSpPr>
            <a:spLocks noGrp="1"/>
          </p:cNvSpPr>
          <p:nvPr>
            <p:ph type="title"/>
          </p:nvPr>
        </p:nvSpPr>
        <p:spPr>
          <a:xfrm>
            <a:off x="630239" y="457200"/>
            <a:ext cx="2949575" cy="1600200"/>
          </a:xfrm>
        </p:spPr>
        <p:txBody>
          <a:bodyPr anchor="b"/>
          <a:lstStyle>
            <a:lvl1pPr>
              <a:defRPr sz="2400"/>
            </a:lvl1pPr>
          </a:lstStyle>
          <a:p>
            <a:r>
              <a:rPr lang="en-US"/>
              <a:t>Click to edit Master title style</a:t>
            </a:r>
            <a:endParaRPr lang="ru-RU"/>
          </a:p>
        </p:txBody>
      </p:sp>
      <p:sp>
        <p:nvSpPr>
          <p:cNvPr id="3" name="Picture Placeholder 2">
            <a:extLst>
              <a:ext uri="{FF2B5EF4-FFF2-40B4-BE49-F238E27FC236}">
                <a16:creationId xmlns="" xmlns:a16="http://schemas.microsoft.com/office/drawing/2014/main" id="{BC97CF44-0926-4D71-A556-3F23D42261DA}"/>
              </a:ext>
            </a:extLst>
          </p:cNvPr>
          <p:cNvSpPr>
            <a:spLocks noGrp="1"/>
          </p:cNvSpPr>
          <p:nvPr>
            <p:ph type="pic" idx="1"/>
          </p:nvPr>
        </p:nvSpPr>
        <p:spPr>
          <a:xfrm>
            <a:off x="3887788" y="987427"/>
            <a:ext cx="4629150" cy="4873625"/>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a:t>Click icon to add picture</a:t>
            </a:r>
            <a:endParaRPr lang="ru-RU" noProof="0"/>
          </a:p>
        </p:txBody>
      </p:sp>
      <p:sp>
        <p:nvSpPr>
          <p:cNvPr id="4" name="Text Placeholder 3">
            <a:extLst>
              <a:ext uri="{FF2B5EF4-FFF2-40B4-BE49-F238E27FC236}">
                <a16:creationId xmlns="" xmlns:a16="http://schemas.microsoft.com/office/drawing/2014/main" id="{BC653ABD-473B-4FFB-8100-3B2ADEE3B7C4}"/>
              </a:ext>
            </a:extLst>
          </p:cNvPr>
          <p:cNvSpPr>
            <a:spLocks noGrp="1"/>
          </p:cNvSpPr>
          <p:nvPr>
            <p:ph type="body" sz="half" idx="2"/>
          </p:nvPr>
        </p:nvSpPr>
        <p:spPr>
          <a:xfrm>
            <a:off x="630239" y="2057400"/>
            <a:ext cx="2949575"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3">
            <a:extLst>
              <a:ext uri="{FF2B5EF4-FFF2-40B4-BE49-F238E27FC236}">
                <a16:creationId xmlns="" xmlns:a16="http://schemas.microsoft.com/office/drawing/2014/main" id="{15265BE0-A3D3-4759-A48C-88C4FD252429}"/>
              </a:ext>
            </a:extLst>
          </p:cNvPr>
          <p:cNvSpPr>
            <a:spLocks noGrp="1"/>
          </p:cNvSpPr>
          <p:nvPr>
            <p:ph type="dt" sz="half" idx="10"/>
          </p:nvPr>
        </p:nvSpPr>
        <p:spPr/>
        <p:txBody>
          <a:bodyPr/>
          <a:lstStyle>
            <a:lvl1pPr>
              <a:defRPr/>
            </a:lvl1pPr>
          </a:lstStyle>
          <a:p>
            <a:pPr>
              <a:defRPr/>
            </a:pPr>
            <a:endParaRPr lang="ru-RU"/>
          </a:p>
        </p:txBody>
      </p:sp>
      <p:sp>
        <p:nvSpPr>
          <p:cNvPr id="6" name="Footer Placeholder 4">
            <a:extLst>
              <a:ext uri="{FF2B5EF4-FFF2-40B4-BE49-F238E27FC236}">
                <a16:creationId xmlns="" xmlns:a16="http://schemas.microsoft.com/office/drawing/2014/main" id="{C3288C30-0405-4AA7-8F0D-C6A9F320C986}"/>
              </a:ext>
            </a:extLst>
          </p:cNvPr>
          <p:cNvSpPr>
            <a:spLocks noGrp="1"/>
          </p:cNvSpPr>
          <p:nvPr>
            <p:ph type="ftr" sz="quarter" idx="11"/>
          </p:nvPr>
        </p:nvSpPr>
        <p:spPr/>
        <p:txBody>
          <a:bodyPr/>
          <a:lstStyle>
            <a:lvl1pPr>
              <a:defRPr/>
            </a:lvl1pPr>
          </a:lstStyle>
          <a:p>
            <a:pPr>
              <a:defRPr/>
            </a:pPr>
            <a:r>
              <a:rPr lang="en-US"/>
              <a:t>PHRU/TIZ/0818/0008</a:t>
            </a:r>
            <a:endParaRPr lang="ru-RU" dirty="0"/>
          </a:p>
        </p:txBody>
      </p:sp>
      <p:sp>
        <p:nvSpPr>
          <p:cNvPr id="7" name="Slide Number Placeholder 5">
            <a:extLst>
              <a:ext uri="{FF2B5EF4-FFF2-40B4-BE49-F238E27FC236}">
                <a16:creationId xmlns="" xmlns:a16="http://schemas.microsoft.com/office/drawing/2014/main" id="{719FE9D6-E127-40E3-B25B-7AC0DF216293}"/>
              </a:ext>
            </a:extLst>
          </p:cNvPr>
          <p:cNvSpPr>
            <a:spLocks noGrp="1"/>
          </p:cNvSpPr>
          <p:nvPr>
            <p:ph type="sldNum" sz="quarter" idx="12"/>
          </p:nvPr>
        </p:nvSpPr>
        <p:spPr/>
        <p:txBody>
          <a:bodyPr/>
          <a:lstStyle>
            <a:lvl1pPr>
              <a:defRPr/>
            </a:lvl1pPr>
          </a:lstStyle>
          <a:p>
            <a:pPr>
              <a:defRPr/>
            </a:pPr>
            <a:fld id="{D66EF35B-D080-4085-8669-41F44C4EAB78}" type="slidenum">
              <a:rPr lang="ru-RU"/>
              <a:pPr>
                <a:defRPr/>
              </a:pPr>
              <a:t>‹#›</a:t>
            </a:fld>
            <a:endParaRPr lang="ru-RU"/>
          </a:p>
        </p:txBody>
      </p:sp>
    </p:spTree>
    <p:extLst>
      <p:ext uri="{BB962C8B-B14F-4D97-AF65-F5344CB8AC3E}">
        <p14:creationId xmlns:p14="http://schemas.microsoft.com/office/powerpoint/2010/main" val="229209910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8B693ED-332C-4534-8EBC-85525AF4F4FF}"/>
              </a:ext>
            </a:extLst>
          </p:cNvPr>
          <p:cNvSpPr>
            <a:spLocks noGrp="1"/>
          </p:cNvSpPr>
          <p:nvPr>
            <p:ph type="title"/>
          </p:nvPr>
        </p:nvSpPr>
        <p:spPr/>
        <p:txBody>
          <a:bodyPr/>
          <a:lstStyle/>
          <a:p>
            <a:r>
              <a:rPr lang="en-US"/>
              <a:t>Click to edit Master title style</a:t>
            </a:r>
            <a:endParaRPr lang="ru-RU"/>
          </a:p>
        </p:txBody>
      </p:sp>
      <p:sp>
        <p:nvSpPr>
          <p:cNvPr id="3" name="Vertical Text Placeholder 2">
            <a:extLst>
              <a:ext uri="{FF2B5EF4-FFF2-40B4-BE49-F238E27FC236}">
                <a16:creationId xmlns="" xmlns:a16="http://schemas.microsoft.com/office/drawing/2014/main" id="{A92B693C-0A72-461A-A1BB-7E0A9212592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Date Placeholder 3">
            <a:extLst>
              <a:ext uri="{FF2B5EF4-FFF2-40B4-BE49-F238E27FC236}">
                <a16:creationId xmlns="" xmlns:a16="http://schemas.microsoft.com/office/drawing/2014/main" id="{53FD8291-B35B-4A78-8259-220A090B46FD}"/>
              </a:ext>
            </a:extLst>
          </p:cNvPr>
          <p:cNvSpPr>
            <a:spLocks noGrp="1"/>
          </p:cNvSpPr>
          <p:nvPr>
            <p:ph type="dt" sz="half" idx="10"/>
          </p:nvPr>
        </p:nvSpPr>
        <p:spPr/>
        <p:txBody>
          <a:bodyPr/>
          <a:lstStyle>
            <a:lvl1pPr>
              <a:defRPr/>
            </a:lvl1pPr>
          </a:lstStyle>
          <a:p>
            <a:pPr>
              <a:defRPr/>
            </a:pPr>
            <a:endParaRPr lang="ru-RU"/>
          </a:p>
        </p:txBody>
      </p:sp>
      <p:sp>
        <p:nvSpPr>
          <p:cNvPr id="5" name="Footer Placeholder 4">
            <a:extLst>
              <a:ext uri="{FF2B5EF4-FFF2-40B4-BE49-F238E27FC236}">
                <a16:creationId xmlns="" xmlns:a16="http://schemas.microsoft.com/office/drawing/2014/main" id="{02740FA3-786B-4944-AAD2-67E58D3E0EE0}"/>
              </a:ext>
            </a:extLst>
          </p:cNvPr>
          <p:cNvSpPr>
            <a:spLocks noGrp="1"/>
          </p:cNvSpPr>
          <p:nvPr>
            <p:ph type="ftr" sz="quarter" idx="11"/>
          </p:nvPr>
        </p:nvSpPr>
        <p:spPr/>
        <p:txBody>
          <a:bodyPr/>
          <a:lstStyle>
            <a:lvl1pPr>
              <a:defRPr/>
            </a:lvl1pPr>
          </a:lstStyle>
          <a:p>
            <a:pPr>
              <a:defRPr/>
            </a:pPr>
            <a:r>
              <a:rPr lang="en-US"/>
              <a:t>PHRU/TIZ/0818/0008</a:t>
            </a:r>
            <a:endParaRPr lang="ru-RU" dirty="0"/>
          </a:p>
        </p:txBody>
      </p:sp>
      <p:sp>
        <p:nvSpPr>
          <p:cNvPr id="6" name="Slide Number Placeholder 5">
            <a:extLst>
              <a:ext uri="{FF2B5EF4-FFF2-40B4-BE49-F238E27FC236}">
                <a16:creationId xmlns="" xmlns:a16="http://schemas.microsoft.com/office/drawing/2014/main" id="{E7BAB3C7-1B5B-4685-8814-874564915B18}"/>
              </a:ext>
            </a:extLst>
          </p:cNvPr>
          <p:cNvSpPr>
            <a:spLocks noGrp="1"/>
          </p:cNvSpPr>
          <p:nvPr>
            <p:ph type="sldNum" sz="quarter" idx="12"/>
          </p:nvPr>
        </p:nvSpPr>
        <p:spPr/>
        <p:txBody>
          <a:bodyPr/>
          <a:lstStyle>
            <a:lvl1pPr>
              <a:defRPr/>
            </a:lvl1pPr>
          </a:lstStyle>
          <a:p>
            <a:pPr>
              <a:defRPr/>
            </a:pPr>
            <a:fld id="{4165A0B2-836B-42AF-8C70-547FE0512B0B}" type="slidenum">
              <a:rPr lang="ru-RU"/>
              <a:pPr>
                <a:defRPr/>
              </a:pPr>
              <a:t>‹#›</a:t>
            </a:fld>
            <a:endParaRPr lang="ru-RU"/>
          </a:p>
        </p:txBody>
      </p:sp>
    </p:spTree>
    <p:extLst>
      <p:ext uri="{BB962C8B-B14F-4D97-AF65-F5344CB8AC3E}">
        <p14:creationId xmlns:p14="http://schemas.microsoft.com/office/powerpoint/2010/main" val="22486147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6_Титульный слайд">
    <p:spTree>
      <p:nvGrpSpPr>
        <p:cNvPr id="1" name=""/>
        <p:cNvGrpSpPr/>
        <p:nvPr/>
      </p:nvGrpSpPr>
      <p:grpSpPr>
        <a:xfrm>
          <a:off x="0" y="0"/>
          <a:ext cx="0" cy="0"/>
          <a:chOff x="0" y="0"/>
          <a:chExt cx="0" cy="0"/>
        </a:xfrm>
      </p:grpSpPr>
      <p:pic>
        <p:nvPicPr>
          <p:cNvPr id="5" name="Picture 3">
            <a:extLst>
              <a:ext uri="{FF2B5EF4-FFF2-40B4-BE49-F238E27FC236}">
                <a16:creationId xmlns="" xmlns:a16="http://schemas.microsoft.com/office/drawing/2014/main" id="{09F51E5A-825E-43C8-9575-F5D0DA47239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3487" b="61838"/>
          <a:stretch>
            <a:fillRect/>
          </a:stretch>
        </p:blipFill>
        <p:spPr bwMode="auto">
          <a:xfrm>
            <a:off x="0" y="0"/>
            <a:ext cx="9144000" cy="40005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6" name="Прямоугольник 3">
            <a:extLst>
              <a:ext uri="{FF2B5EF4-FFF2-40B4-BE49-F238E27FC236}">
                <a16:creationId xmlns="" xmlns:a16="http://schemas.microsoft.com/office/drawing/2014/main" id="{EFB75B01-1B01-473D-B6A4-02410DD21710}"/>
              </a:ext>
            </a:extLst>
          </p:cNvPr>
          <p:cNvSpPr/>
          <p:nvPr/>
        </p:nvSpPr>
        <p:spPr>
          <a:xfrm>
            <a:off x="0" y="3813176"/>
            <a:ext cx="9144000" cy="14398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sz="1800"/>
          </a:p>
        </p:txBody>
      </p:sp>
      <p:pic>
        <p:nvPicPr>
          <p:cNvPr id="7" name="Picture 2">
            <a:extLst>
              <a:ext uri="{FF2B5EF4-FFF2-40B4-BE49-F238E27FC236}">
                <a16:creationId xmlns="" xmlns:a16="http://schemas.microsoft.com/office/drawing/2014/main" id="{C4219485-9F63-49CF-AF9B-42096EFCCD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48487" y="6024563"/>
            <a:ext cx="1800225" cy="481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Текст 12"/>
          <p:cNvSpPr>
            <a:spLocks noGrp="1"/>
          </p:cNvSpPr>
          <p:nvPr>
            <p:ph type="body" sz="quarter" idx="10"/>
          </p:nvPr>
        </p:nvSpPr>
        <p:spPr>
          <a:xfrm>
            <a:off x="416708" y="4103410"/>
            <a:ext cx="7776864" cy="859429"/>
          </a:xfrm>
          <a:prstGeom prst="rect">
            <a:avLst/>
          </a:prstGeom>
        </p:spPr>
        <p:txBody>
          <a:bodyPr anchor="ctr"/>
          <a:lstStyle>
            <a:lvl1pPr marL="0" marR="0" indent="0" algn="l" defTabSz="914378" rtl="0" eaLnBrk="1" fontAlgn="auto" latinLnBrk="0" hangingPunct="1">
              <a:lnSpc>
                <a:spcPct val="100000"/>
              </a:lnSpc>
              <a:spcBef>
                <a:spcPct val="20000"/>
              </a:spcBef>
              <a:spcAft>
                <a:spcPts val="0"/>
              </a:spcAft>
              <a:buClrTx/>
              <a:buSzTx/>
              <a:buFont typeface="Arial" panose="020B0604020202020204" pitchFamily="34" charset="0"/>
              <a:buNone/>
              <a:tabLst/>
              <a:defRPr b="1" baseline="0">
                <a:solidFill>
                  <a:schemeClr val="bg1"/>
                </a:solidFill>
              </a:defRPr>
            </a:lvl1pPr>
          </a:lstStyle>
          <a:p>
            <a:pPr lvl="0"/>
            <a:r>
              <a:rPr lang="en-US"/>
              <a:t>Click to edit Master text styles</a:t>
            </a:r>
          </a:p>
        </p:txBody>
      </p:sp>
      <p:sp>
        <p:nvSpPr>
          <p:cNvPr id="3" name="Текст 2"/>
          <p:cNvSpPr>
            <a:spLocks noGrp="1"/>
          </p:cNvSpPr>
          <p:nvPr>
            <p:ph type="body" sz="quarter" idx="11"/>
          </p:nvPr>
        </p:nvSpPr>
        <p:spPr>
          <a:xfrm>
            <a:off x="421406" y="5493232"/>
            <a:ext cx="5076825" cy="532093"/>
          </a:xfrm>
          <a:prstGeom prst="rect">
            <a:avLst/>
          </a:prstGeom>
        </p:spPr>
        <p:txBody>
          <a:bodyPr/>
          <a:lstStyle>
            <a:lvl1pPr marL="0" indent="0">
              <a:buNone/>
              <a:defRPr sz="2000">
                <a:solidFill>
                  <a:schemeClr val="accent2"/>
                </a:solidFill>
              </a:defRPr>
            </a:lvl1pPr>
          </a:lstStyle>
          <a:p>
            <a:pPr lvl="0"/>
            <a:r>
              <a:rPr lang="en-US"/>
              <a:t>Click to edit Master text styles</a:t>
            </a:r>
          </a:p>
        </p:txBody>
      </p:sp>
      <p:sp>
        <p:nvSpPr>
          <p:cNvPr id="12" name="Текст 2"/>
          <p:cNvSpPr>
            <a:spLocks noGrp="1"/>
          </p:cNvSpPr>
          <p:nvPr>
            <p:ph type="body" sz="quarter" idx="12"/>
          </p:nvPr>
        </p:nvSpPr>
        <p:spPr>
          <a:xfrm>
            <a:off x="421406" y="6261357"/>
            <a:ext cx="5076825" cy="384000"/>
          </a:xfrm>
          <a:prstGeom prst="rect">
            <a:avLst/>
          </a:prstGeom>
        </p:spPr>
        <p:txBody>
          <a:bodyPr/>
          <a:lstStyle>
            <a:lvl1pPr marL="0" indent="0">
              <a:buNone/>
              <a:defRPr sz="1400">
                <a:solidFill>
                  <a:schemeClr val="accent2"/>
                </a:solidFill>
              </a:defRPr>
            </a:lvl1pPr>
          </a:lstStyle>
          <a:p>
            <a:pPr lvl="0"/>
            <a:r>
              <a:rPr lang="en-US"/>
              <a:t>Click to edit Master text styles</a:t>
            </a:r>
          </a:p>
        </p:txBody>
      </p:sp>
    </p:spTree>
    <p:extLst>
      <p:ext uri="{BB962C8B-B14F-4D97-AF65-F5344CB8AC3E}">
        <p14:creationId xmlns:p14="http://schemas.microsoft.com/office/powerpoint/2010/main" val="19467007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5EDF679B-2ED6-469D-9315-F894ED74F243}"/>
              </a:ext>
            </a:extLst>
          </p:cNvPr>
          <p:cNvSpPr>
            <a:spLocks noGrp="1"/>
          </p:cNvSpPr>
          <p:nvPr>
            <p:ph type="title" orient="vert"/>
          </p:nvPr>
        </p:nvSpPr>
        <p:spPr>
          <a:xfrm>
            <a:off x="6543676" y="365125"/>
            <a:ext cx="1971675" cy="5811838"/>
          </a:xfrm>
        </p:spPr>
        <p:txBody>
          <a:bodyPr vert="eaVert"/>
          <a:lstStyle/>
          <a:p>
            <a:r>
              <a:rPr lang="en-US"/>
              <a:t>Click to edit Master title style</a:t>
            </a:r>
            <a:endParaRPr lang="ru-RU"/>
          </a:p>
        </p:txBody>
      </p:sp>
      <p:sp>
        <p:nvSpPr>
          <p:cNvPr id="3" name="Vertical Text Placeholder 2">
            <a:extLst>
              <a:ext uri="{FF2B5EF4-FFF2-40B4-BE49-F238E27FC236}">
                <a16:creationId xmlns="" xmlns:a16="http://schemas.microsoft.com/office/drawing/2014/main" id="{F53ED407-EE54-4F2B-A438-13968AFC269C}"/>
              </a:ext>
            </a:extLst>
          </p:cNvPr>
          <p:cNvSpPr>
            <a:spLocks noGrp="1"/>
          </p:cNvSpPr>
          <p:nvPr>
            <p:ph type="body" orient="vert" idx="1"/>
          </p:nvPr>
        </p:nvSpPr>
        <p:spPr>
          <a:xfrm>
            <a:off x="628651"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Date Placeholder 3">
            <a:extLst>
              <a:ext uri="{FF2B5EF4-FFF2-40B4-BE49-F238E27FC236}">
                <a16:creationId xmlns="" xmlns:a16="http://schemas.microsoft.com/office/drawing/2014/main" id="{8571ED1E-6BA0-4CF4-9904-D1580A1A0D91}"/>
              </a:ext>
            </a:extLst>
          </p:cNvPr>
          <p:cNvSpPr>
            <a:spLocks noGrp="1"/>
          </p:cNvSpPr>
          <p:nvPr>
            <p:ph type="dt" sz="half" idx="10"/>
          </p:nvPr>
        </p:nvSpPr>
        <p:spPr/>
        <p:txBody>
          <a:bodyPr/>
          <a:lstStyle>
            <a:lvl1pPr>
              <a:defRPr/>
            </a:lvl1pPr>
          </a:lstStyle>
          <a:p>
            <a:pPr>
              <a:defRPr/>
            </a:pPr>
            <a:endParaRPr lang="ru-RU"/>
          </a:p>
        </p:txBody>
      </p:sp>
      <p:sp>
        <p:nvSpPr>
          <p:cNvPr id="5" name="Footer Placeholder 4">
            <a:extLst>
              <a:ext uri="{FF2B5EF4-FFF2-40B4-BE49-F238E27FC236}">
                <a16:creationId xmlns="" xmlns:a16="http://schemas.microsoft.com/office/drawing/2014/main" id="{22FA20F9-ECAF-44DF-962D-30936E16F281}"/>
              </a:ext>
            </a:extLst>
          </p:cNvPr>
          <p:cNvSpPr>
            <a:spLocks noGrp="1"/>
          </p:cNvSpPr>
          <p:nvPr>
            <p:ph type="ftr" sz="quarter" idx="11"/>
          </p:nvPr>
        </p:nvSpPr>
        <p:spPr/>
        <p:txBody>
          <a:bodyPr/>
          <a:lstStyle>
            <a:lvl1pPr>
              <a:defRPr/>
            </a:lvl1pPr>
          </a:lstStyle>
          <a:p>
            <a:pPr>
              <a:defRPr/>
            </a:pPr>
            <a:r>
              <a:rPr lang="en-US"/>
              <a:t>PHRU/TIZ/0818/0008</a:t>
            </a:r>
            <a:endParaRPr lang="ru-RU" dirty="0"/>
          </a:p>
        </p:txBody>
      </p:sp>
      <p:sp>
        <p:nvSpPr>
          <p:cNvPr id="6" name="Slide Number Placeholder 5">
            <a:extLst>
              <a:ext uri="{FF2B5EF4-FFF2-40B4-BE49-F238E27FC236}">
                <a16:creationId xmlns="" xmlns:a16="http://schemas.microsoft.com/office/drawing/2014/main" id="{8F47F2AD-60D0-4602-9A15-1D5FAD3C52EC}"/>
              </a:ext>
            </a:extLst>
          </p:cNvPr>
          <p:cNvSpPr>
            <a:spLocks noGrp="1"/>
          </p:cNvSpPr>
          <p:nvPr>
            <p:ph type="sldNum" sz="quarter" idx="12"/>
          </p:nvPr>
        </p:nvSpPr>
        <p:spPr/>
        <p:txBody>
          <a:bodyPr/>
          <a:lstStyle>
            <a:lvl1pPr>
              <a:defRPr/>
            </a:lvl1pPr>
          </a:lstStyle>
          <a:p>
            <a:pPr>
              <a:defRPr/>
            </a:pPr>
            <a:fld id="{E3989945-6FB2-4675-8E41-4B47904A7930}" type="slidenum">
              <a:rPr lang="ru-RU"/>
              <a:pPr>
                <a:defRPr/>
              </a:pPr>
              <a:t>‹#›</a:t>
            </a:fld>
            <a:endParaRPr lang="ru-RU"/>
          </a:p>
        </p:txBody>
      </p:sp>
    </p:spTree>
    <p:extLst>
      <p:ext uri="{BB962C8B-B14F-4D97-AF65-F5344CB8AC3E}">
        <p14:creationId xmlns:p14="http://schemas.microsoft.com/office/powerpoint/2010/main" val="372292759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
        <p:nvSpPr>
          <p:cNvPr id="7" name="Slide Number Placeholder 11">
            <a:extLst>
              <a:ext uri="{FF2B5EF4-FFF2-40B4-BE49-F238E27FC236}">
                <a16:creationId xmlns="" xmlns:a16="http://schemas.microsoft.com/office/drawing/2014/main" id="{36606EA7-9D6C-4B86-A215-BEF5331F3592}"/>
              </a:ext>
            </a:extLst>
          </p:cNvPr>
          <p:cNvSpPr txBox="1">
            <a:spLocks/>
          </p:cNvSpPr>
          <p:nvPr userDrawn="1"/>
        </p:nvSpPr>
        <p:spPr>
          <a:xfrm>
            <a:off x="8794750" y="6492877"/>
            <a:ext cx="349250" cy="365125"/>
          </a:xfrm>
          <a:prstGeom prst="rect">
            <a:avLst/>
          </a:prstGeom>
        </p:spPr>
        <p:txBody>
          <a:bodyPr anchor="b"/>
          <a:lstStyle>
            <a:defPPr>
              <a:defRPr lang="en-US"/>
            </a:defPPr>
            <a:lvl1pPr marL="0" algn="l" defTabSz="457200" rtl="0" eaLnBrk="1" latinLnBrk="0" hangingPunct="1">
              <a:defRPr sz="1000" kern="1200" baseline="30000">
                <a:solidFill>
                  <a:srgbClr val="2573BA"/>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D0E99DE0-3A8B-44EB-AF50-5F199C37AFDB}" type="slidenum">
              <a:rPr lang="en-US" sz="563" smtClean="0">
                <a:solidFill>
                  <a:srgbClr val="7C878E"/>
                </a:solidFill>
              </a:rPr>
              <a:pPr>
                <a:defRPr/>
              </a:pPr>
              <a:t>‹#›</a:t>
            </a:fld>
            <a:endParaRPr lang="en-US" sz="563" dirty="0">
              <a:solidFill>
                <a:srgbClr val="7C878E"/>
              </a:solidFill>
            </a:endParaRPr>
          </a:p>
        </p:txBody>
      </p:sp>
      <p:sp>
        <p:nvSpPr>
          <p:cNvPr id="16387" name="Rectangle 3"/>
          <p:cNvSpPr>
            <a:spLocks noGrp="1" noChangeArrowheads="1"/>
          </p:cNvSpPr>
          <p:nvPr>
            <p:ph type="ctrTitle"/>
          </p:nvPr>
        </p:nvSpPr>
        <p:spPr>
          <a:xfrm>
            <a:off x="1053158" y="2784144"/>
            <a:ext cx="7772400" cy="1012820"/>
          </a:xfrm>
        </p:spPr>
        <p:txBody>
          <a:bodyPr anchor="b"/>
          <a:lstStyle>
            <a:lvl1pPr marL="0" indent="0" algn="l">
              <a:defRPr sz="2025" b="1" smtClean="0">
                <a:solidFill>
                  <a:srgbClr val="2573BA"/>
                </a:solidFill>
              </a:defRPr>
            </a:lvl1pPr>
          </a:lstStyle>
          <a:p>
            <a:r>
              <a:rPr lang="en-US"/>
              <a:t>Click to edit Master title style</a:t>
            </a:r>
            <a:endParaRPr lang="en-US" dirty="0"/>
          </a:p>
        </p:txBody>
      </p:sp>
      <p:sp>
        <p:nvSpPr>
          <p:cNvPr id="10" name="Subtitle 2"/>
          <p:cNvSpPr>
            <a:spLocks noGrp="1"/>
          </p:cNvSpPr>
          <p:nvPr>
            <p:ph type="subTitle" idx="1"/>
          </p:nvPr>
        </p:nvSpPr>
        <p:spPr>
          <a:xfrm>
            <a:off x="1053160" y="4288056"/>
            <a:ext cx="3634214" cy="382669"/>
          </a:xfrm>
        </p:spPr>
        <p:txBody>
          <a:bodyPr>
            <a:noAutofit/>
          </a:bodyPr>
          <a:lstStyle>
            <a:lvl1pPr marL="0" indent="0" algn="l">
              <a:buNone/>
              <a:defRPr sz="675" baseline="0">
                <a:solidFill>
                  <a:srgbClr val="2573BA"/>
                </a:solidFill>
                <a:latin typeface="Arial"/>
                <a:cs typeface="Arial"/>
              </a:defRPr>
            </a:lvl1pPr>
            <a:lvl2pPr marL="257175" indent="0" algn="ctr">
              <a:buNone/>
              <a:defRPr>
                <a:solidFill>
                  <a:schemeClr val="tx1">
                    <a:tint val="75000"/>
                  </a:schemeClr>
                </a:solidFill>
              </a:defRPr>
            </a:lvl2pPr>
            <a:lvl3pPr marL="514350" indent="0" algn="ctr">
              <a:buNone/>
              <a:defRPr>
                <a:solidFill>
                  <a:schemeClr val="tx1">
                    <a:tint val="75000"/>
                  </a:schemeClr>
                </a:solidFill>
              </a:defRPr>
            </a:lvl3pPr>
            <a:lvl4pPr marL="771525" indent="0" algn="ctr">
              <a:buNone/>
              <a:defRPr>
                <a:solidFill>
                  <a:schemeClr val="tx1">
                    <a:tint val="75000"/>
                  </a:schemeClr>
                </a:solidFill>
              </a:defRPr>
            </a:lvl4pPr>
            <a:lvl5pPr marL="1028700" indent="0" algn="ctr">
              <a:buNone/>
              <a:defRPr>
                <a:solidFill>
                  <a:schemeClr val="tx1">
                    <a:tint val="75000"/>
                  </a:schemeClr>
                </a:solidFill>
              </a:defRPr>
            </a:lvl5pPr>
            <a:lvl6pPr marL="1285875" indent="0" algn="ctr">
              <a:buNone/>
              <a:defRPr>
                <a:solidFill>
                  <a:schemeClr val="tx1">
                    <a:tint val="75000"/>
                  </a:schemeClr>
                </a:solidFill>
              </a:defRPr>
            </a:lvl6pPr>
            <a:lvl7pPr marL="1543050" indent="0" algn="ctr">
              <a:buNone/>
              <a:defRPr>
                <a:solidFill>
                  <a:schemeClr val="tx1">
                    <a:tint val="75000"/>
                  </a:schemeClr>
                </a:solidFill>
              </a:defRPr>
            </a:lvl7pPr>
            <a:lvl8pPr marL="1800225" indent="0" algn="ctr">
              <a:buNone/>
              <a:defRPr>
                <a:solidFill>
                  <a:schemeClr val="tx1">
                    <a:tint val="75000"/>
                  </a:schemeClr>
                </a:solidFill>
              </a:defRPr>
            </a:lvl8pPr>
            <a:lvl9pPr marL="2057400" indent="0" algn="ctr">
              <a:buNone/>
              <a:defRPr>
                <a:solidFill>
                  <a:schemeClr val="tx1">
                    <a:tint val="75000"/>
                  </a:schemeClr>
                </a:solidFill>
              </a:defRPr>
            </a:lvl9pPr>
          </a:lstStyle>
          <a:p>
            <a:r>
              <a:rPr lang="en-US"/>
              <a:t>Click to edit Master subtitle style</a:t>
            </a:r>
            <a:endParaRPr lang="en-US" dirty="0"/>
          </a:p>
        </p:txBody>
      </p:sp>
      <p:sp>
        <p:nvSpPr>
          <p:cNvPr id="11" name="Text Placeholder 16"/>
          <p:cNvSpPr>
            <a:spLocks noGrp="1"/>
          </p:cNvSpPr>
          <p:nvPr>
            <p:ph type="body" sz="quarter" idx="10"/>
          </p:nvPr>
        </p:nvSpPr>
        <p:spPr>
          <a:xfrm>
            <a:off x="1053160" y="3841857"/>
            <a:ext cx="3634214" cy="377152"/>
          </a:xfrm>
        </p:spPr>
        <p:txBody>
          <a:bodyPr>
            <a:noAutofit/>
          </a:bodyPr>
          <a:lstStyle>
            <a:lvl1pPr marL="0" indent="0" algn="l">
              <a:buNone/>
              <a:defRPr sz="1013" b="1" baseline="0">
                <a:solidFill>
                  <a:srgbClr val="2573BA"/>
                </a:solidFill>
              </a:defRPr>
            </a:lvl1pPr>
          </a:lstStyle>
          <a:p>
            <a:pPr lvl="0"/>
            <a:r>
              <a:rPr lang="en-US"/>
              <a:t>Click to edit Master text styles</a:t>
            </a:r>
          </a:p>
        </p:txBody>
      </p:sp>
      <p:sp>
        <p:nvSpPr>
          <p:cNvPr id="6" name="Text Placeholder 4"/>
          <p:cNvSpPr>
            <a:spLocks noGrp="1"/>
          </p:cNvSpPr>
          <p:nvPr>
            <p:ph type="body" sz="quarter" idx="11"/>
          </p:nvPr>
        </p:nvSpPr>
        <p:spPr>
          <a:xfrm>
            <a:off x="455911" y="6316304"/>
            <a:ext cx="8156972" cy="355600"/>
          </a:xfrm>
        </p:spPr>
        <p:txBody>
          <a:bodyPr anchor="b"/>
          <a:lstStyle>
            <a:lvl1pPr marL="0" indent="0">
              <a:spcBef>
                <a:spcPts val="0"/>
              </a:spcBef>
              <a:buNone/>
              <a:defRPr sz="563"/>
            </a:lvl1pPr>
            <a:lvl2pPr marL="257175" indent="0">
              <a:buNone/>
              <a:defRPr sz="563"/>
            </a:lvl2pPr>
            <a:lvl3pPr marL="514350" indent="0">
              <a:buNone/>
              <a:defRPr sz="563"/>
            </a:lvl3pPr>
            <a:lvl4pPr marL="771525" indent="0">
              <a:buNone/>
              <a:defRPr sz="563"/>
            </a:lvl4pPr>
            <a:lvl5pPr marL="1028700" indent="0">
              <a:buNone/>
              <a:defRPr sz="563"/>
            </a:lvl5pPr>
          </a:lstStyle>
          <a:p>
            <a:pPr lvl="0"/>
            <a:r>
              <a:rPr lang="en-US"/>
              <a:t>Click to edit Master text styles</a:t>
            </a:r>
          </a:p>
        </p:txBody>
      </p:sp>
      <p:sp>
        <p:nvSpPr>
          <p:cNvPr id="8" name="Footer Placeholder 4">
            <a:extLst>
              <a:ext uri="{FF2B5EF4-FFF2-40B4-BE49-F238E27FC236}">
                <a16:creationId xmlns="" xmlns:a16="http://schemas.microsoft.com/office/drawing/2014/main" id="{072DC4B6-653C-4482-BDBD-C57A45A199E5}"/>
              </a:ext>
            </a:extLst>
          </p:cNvPr>
          <p:cNvSpPr>
            <a:spLocks noGrp="1"/>
          </p:cNvSpPr>
          <p:nvPr>
            <p:ph type="ftr" sz="quarter" idx="12"/>
          </p:nvPr>
        </p:nvSpPr>
        <p:spPr/>
        <p:txBody>
          <a:bodyPr/>
          <a:lstStyle>
            <a:lvl1pPr algn="l">
              <a:defRPr sz="675">
                <a:solidFill>
                  <a:schemeClr val="tx1">
                    <a:tint val="75000"/>
                  </a:schemeClr>
                </a:solidFill>
              </a:defRPr>
            </a:lvl1pPr>
          </a:lstStyle>
          <a:p>
            <a:pPr>
              <a:defRPr/>
            </a:pPr>
            <a:r>
              <a:rPr lang="en-US"/>
              <a:t>PHRU/TIZ/0818/0008</a:t>
            </a:r>
            <a:endParaRPr lang="ru-RU" dirty="0"/>
          </a:p>
        </p:txBody>
      </p:sp>
      <p:sp>
        <p:nvSpPr>
          <p:cNvPr id="9" name="Slide Number Placeholder 5">
            <a:extLst>
              <a:ext uri="{FF2B5EF4-FFF2-40B4-BE49-F238E27FC236}">
                <a16:creationId xmlns="" xmlns:a16="http://schemas.microsoft.com/office/drawing/2014/main" id="{E7E85F26-85F7-43EE-9FD9-2B30A0C8EB2F}"/>
              </a:ext>
            </a:extLst>
          </p:cNvPr>
          <p:cNvSpPr>
            <a:spLocks noGrp="1"/>
          </p:cNvSpPr>
          <p:nvPr>
            <p:ph type="sldNum" sz="quarter" idx="13"/>
          </p:nvPr>
        </p:nvSpPr>
        <p:spPr/>
        <p:txBody>
          <a:bodyPr/>
          <a:lstStyle>
            <a:lvl1pPr algn="r">
              <a:defRPr sz="675">
                <a:solidFill>
                  <a:schemeClr val="tx1">
                    <a:tint val="75000"/>
                  </a:schemeClr>
                </a:solidFill>
              </a:defRPr>
            </a:lvl1pPr>
          </a:lstStyle>
          <a:p>
            <a:pPr>
              <a:defRPr/>
            </a:pPr>
            <a:fld id="{05462FA9-7063-427C-A900-864566AED22B}" type="slidenum">
              <a:rPr lang="ru-RU"/>
              <a:pPr>
                <a:defRPr/>
              </a:pPr>
              <a:t>‹#›</a:t>
            </a:fld>
            <a:endParaRPr lang="ru-RU"/>
          </a:p>
        </p:txBody>
      </p:sp>
    </p:spTree>
    <p:extLst>
      <p:ext uri="{BB962C8B-B14F-4D97-AF65-F5344CB8AC3E}">
        <p14:creationId xmlns:p14="http://schemas.microsoft.com/office/powerpoint/2010/main" val="287382578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3" name="Title 2"/>
          <p:cNvSpPr>
            <a:spLocks noGrp="1"/>
          </p:cNvSpPr>
          <p:nvPr>
            <p:ph type="title"/>
          </p:nvPr>
        </p:nvSpPr>
        <p:spPr>
          <a:xfrm>
            <a:off x="447841" y="129822"/>
            <a:ext cx="8368148" cy="979200"/>
          </a:xfrm>
        </p:spPr>
        <p:txBody>
          <a:bodyPr anchor="b"/>
          <a:lstStyle/>
          <a:p>
            <a:r>
              <a:rPr lang="en-US"/>
              <a:t>Click to edit Master title style</a:t>
            </a:r>
            <a:endParaRPr lang="en-US" dirty="0"/>
          </a:p>
        </p:txBody>
      </p:sp>
      <p:sp>
        <p:nvSpPr>
          <p:cNvPr id="4" name="Text Placeholder 4"/>
          <p:cNvSpPr>
            <a:spLocks noGrp="1"/>
          </p:cNvSpPr>
          <p:nvPr>
            <p:ph type="body" sz="quarter" idx="10"/>
          </p:nvPr>
        </p:nvSpPr>
        <p:spPr>
          <a:xfrm>
            <a:off x="929899" y="6316307"/>
            <a:ext cx="7682984" cy="347967"/>
          </a:xfrm>
        </p:spPr>
        <p:txBody>
          <a:bodyPr anchor="b"/>
          <a:lstStyle>
            <a:lvl1pPr marL="0" indent="0">
              <a:spcBef>
                <a:spcPts val="0"/>
              </a:spcBef>
              <a:buNone/>
              <a:defRPr sz="563"/>
            </a:lvl1pPr>
            <a:lvl2pPr marL="257175" indent="0">
              <a:buNone/>
              <a:defRPr sz="563"/>
            </a:lvl2pPr>
            <a:lvl3pPr marL="514350" indent="0">
              <a:buNone/>
              <a:defRPr sz="563"/>
            </a:lvl3pPr>
            <a:lvl4pPr marL="771525" indent="0">
              <a:buNone/>
              <a:defRPr sz="563"/>
            </a:lvl4pPr>
            <a:lvl5pPr marL="1028700" indent="0">
              <a:buNone/>
              <a:defRPr sz="563"/>
            </a:lvl5pPr>
          </a:lstStyle>
          <a:p>
            <a:pPr lvl="0"/>
            <a:r>
              <a:rPr lang="en-US"/>
              <a:t>Click to edit Master text styles</a:t>
            </a:r>
          </a:p>
        </p:txBody>
      </p:sp>
      <p:sp>
        <p:nvSpPr>
          <p:cNvPr id="5" name="Footer Placeholder 4">
            <a:extLst>
              <a:ext uri="{FF2B5EF4-FFF2-40B4-BE49-F238E27FC236}">
                <a16:creationId xmlns="" xmlns:a16="http://schemas.microsoft.com/office/drawing/2014/main" id="{8EE9BCAC-5255-4F14-B85D-E7E6B36B0E17}"/>
              </a:ext>
            </a:extLst>
          </p:cNvPr>
          <p:cNvSpPr>
            <a:spLocks noGrp="1"/>
          </p:cNvSpPr>
          <p:nvPr>
            <p:ph type="ftr" sz="quarter" idx="11"/>
          </p:nvPr>
        </p:nvSpPr>
        <p:spPr/>
        <p:txBody>
          <a:bodyPr/>
          <a:lstStyle>
            <a:lvl1pPr algn="l">
              <a:defRPr sz="675">
                <a:solidFill>
                  <a:schemeClr val="tx1">
                    <a:tint val="75000"/>
                  </a:schemeClr>
                </a:solidFill>
              </a:defRPr>
            </a:lvl1pPr>
          </a:lstStyle>
          <a:p>
            <a:pPr>
              <a:defRPr/>
            </a:pPr>
            <a:r>
              <a:rPr lang="en-US"/>
              <a:t>PHRU/TIZ/0818/0008</a:t>
            </a:r>
            <a:endParaRPr lang="ru-RU" dirty="0"/>
          </a:p>
        </p:txBody>
      </p:sp>
      <p:sp>
        <p:nvSpPr>
          <p:cNvPr id="6" name="Slide Number Placeholder 5">
            <a:extLst>
              <a:ext uri="{FF2B5EF4-FFF2-40B4-BE49-F238E27FC236}">
                <a16:creationId xmlns="" xmlns:a16="http://schemas.microsoft.com/office/drawing/2014/main" id="{8343A3F3-FB59-4B2D-882B-9D7CCDA62B03}"/>
              </a:ext>
            </a:extLst>
          </p:cNvPr>
          <p:cNvSpPr>
            <a:spLocks noGrp="1"/>
          </p:cNvSpPr>
          <p:nvPr>
            <p:ph type="sldNum" sz="quarter" idx="12"/>
          </p:nvPr>
        </p:nvSpPr>
        <p:spPr/>
        <p:txBody>
          <a:bodyPr/>
          <a:lstStyle>
            <a:lvl1pPr algn="r">
              <a:defRPr sz="675">
                <a:solidFill>
                  <a:schemeClr val="tx1">
                    <a:tint val="75000"/>
                  </a:schemeClr>
                </a:solidFill>
              </a:defRPr>
            </a:lvl1pPr>
          </a:lstStyle>
          <a:p>
            <a:pPr>
              <a:defRPr/>
            </a:pPr>
            <a:fld id="{D05DD458-D975-4510-BDE4-A267EB252498}" type="slidenum">
              <a:rPr lang="ru-RU"/>
              <a:pPr>
                <a:defRPr/>
              </a:pPr>
              <a:t>‹#›</a:t>
            </a:fld>
            <a:endParaRPr lang="ru-RU"/>
          </a:p>
        </p:txBody>
      </p:sp>
    </p:spTree>
    <p:extLst>
      <p:ext uri="{BB962C8B-B14F-4D97-AF65-F5344CB8AC3E}">
        <p14:creationId xmlns:p14="http://schemas.microsoft.com/office/powerpoint/2010/main" val="421960368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 Column">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a:t>Click to edit Master title style</a:t>
            </a:r>
          </a:p>
        </p:txBody>
      </p:sp>
      <p:sp>
        <p:nvSpPr>
          <p:cNvPr id="14" name="Text Placeholder 2"/>
          <p:cNvSpPr>
            <a:spLocks noGrp="1"/>
          </p:cNvSpPr>
          <p:nvPr>
            <p:ph idx="1"/>
          </p:nvPr>
        </p:nvSpPr>
        <p:spPr>
          <a:xfrm>
            <a:off x="464770" y="1229456"/>
            <a:ext cx="8242857" cy="4525963"/>
          </a:xfrm>
          <a:prstGeom prst="rect">
            <a:avLst/>
          </a:prstGeom>
        </p:spPr>
        <p:txBody>
          <a:bodyPr rtlCol="0">
            <a:normAutofit/>
          </a:bodyPr>
          <a:lstStyle>
            <a:lvl1pPr marL="0" indent="0">
              <a:buNone/>
              <a:defRPr/>
            </a:lvl1pPr>
            <a:lvl2pPr marL="257169" indent="0">
              <a:buNone/>
              <a:defRPr/>
            </a:lvl2pPr>
            <a:lvl3pPr marL="514337" indent="0">
              <a:buNone/>
              <a:defRPr/>
            </a:lvl3pPr>
            <a:lvl4pPr marL="771506" indent="0">
              <a:buNone/>
              <a:defRPr/>
            </a:lvl4pPr>
          </a:lstStyle>
          <a:p>
            <a:pPr lvl="0"/>
            <a:r>
              <a:rPr lang="en-US"/>
              <a:t>Click to edit Master text styles</a:t>
            </a:r>
          </a:p>
        </p:txBody>
      </p:sp>
      <p:sp>
        <p:nvSpPr>
          <p:cNvPr id="4" name="Slide Number Placeholder 4">
            <a:extLst>
              <a:ext uri="{FF2B5EF4-FFF2-40B4-BE49-F238E27FC236}">
                <a16:creationId xmlns="" xmlns:a16="http://schemas.microsoft.com/office/drawing/2014/main" id="{359A6722-FE27-4FE8-91BB-63FB581A1B55}"/>
              </a:ext>
            </a:extLst>
          </p:cNvPr>
          <p:cNvSpPr>
            <a:spLocks noGrp="1" noChangeArrowheads="1"/>
          </p:cNvSpPr>
          <p:nvPr>
            <p:ph type="sldNum" sz="quarter" idx="10"/>
          </p:nvPr>
        </p:nvSpPr>
        <p:spPr>
          <a:xfrm>
            <a:off x="7010400" y="6492877"/>
            <a:ext cx="2133600" cy="365125"/>
          </a:xfrm>
        </p:spPr>
        <p:txBody>
          <a:bodyPr/>
          <a:lstStyle>
            <a:lvl1pPr eaLnBrk="0" hangingPunct="0">
              <a:defRPr>
                <a:latin typeface="Arial" panose="020B0604020202020204" pitchFamily="34" charset="0"/>
              </a:defRPr>
            </a:lvl1pPr>
          </a:lstStyle>
          <a:p>
            <a:pPr>
              <a:defRPr/>
            </a:pPr>
            <a:fld id="{74FC4A43-1B56-43C5-9461-512F092F1DE3}" type="slidenum">
              <a:rPr lang="en-GB" altLang="en-US"/>
              <a:pPr>
                <a:defRPr/>
              </a:pPr>
              <a:t>‹#›</a:t>
            </a:fld>
            <a:endParaRPr lang="en-GB" altLang="en-US"/>
          </a:p>
        </p:txBody>
      </p:sp>
      <p:sp>
        <p:nvSpPr>
          <p:cNvPr id="5" name="Footer Placeholder 10">
            <a:extLst>
              <a:ext uri="{FF2B5EF4-FFF2-40B4-BE49-F238E27FC236}">
                <a16:creationId xmlns="" xmlns:a16="http://schemas.microsoft.com/office/drawing/2014/main" id="{9AB7463D-25BD-45C3-8DC2-3EC351F40ECB}"/>
              </a:ext>
            </a:extLst>
          </p:cNvPr>
          <p:cNvSpPr>
            <a:spLocks noGrp="1"/>
          </p:cNvSpPr>
          <p:nvPr>
            <p:ph type="ftr" sz="quarter" idx="11"/>
          </p:nvPr>
        </p:nvSpPr>
        <p:spPr>
          <a:xfrm rot="16200000">
            <a:off x="7513638" y="4838702"/>
            <a:ext cx="2895600" cy="365125"/>
          </a:xfrm>
        </p:spPr>
        <p:txBody>
          <a:bodyPr/>
          <a:lstStyle>
            <a:lvl1pPr eaLnBrk="0" hangingPunct="0">
              <a:defRPr>
                <a:latin typeface="Arial" pitchFamily="34" charset="0"/>
              </a:defRPr>
            </a:lvl1pPr>
          </a:lstStyle>
          <a:p>
            <a:pPr>
              <a:defRPr/>
            </a:pPr>
            <a:r>
              <a:rPr lang="en-GB" altLang="en-US"/>
              <a:t>PHRU/TIZ/0818/0008</a:t>
            </a:r>
            <a:endParaRPr lang="sv-SE" altLang="en-US"/>
          </a:p>
        </p:txBody>
      </p:sp>
    </p:spTree>
    <p:extLst>
      <p:ext uri="{BB962C8B-B14F-4D97-AF65-F5344CB8AC3E}">
        <p14:creationId xmlns:p14="http://schemas.microsoft.com/office/powerpoint/2010/main" val="379751471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47841" y="129822"/>
            <a:ext cx="8157600" cy="975422"/>
          </a:xfrm>
        </p:spPr>
        <p:txBody>
          <a:bodyPr anchor="b"/>
          <a:lstStyle/>
          <a:p>
            <a:r>
              <a:rPr lang="en-US"/>
              <a:t>Click to edit Master title style</a:t>
            </a:r>
            <a:endParaRPr lang="en-US" dirty="0"/>
          </a:p>
        </p:txBody>
      </p:sp>
      <p:sp>
        <p:nvSpPr>
          <p:cNvPr id="3" name="Content Placeholder 2"/>
          <p:cNvSpPr>
            <a:spLocks noGrp="1"/>
          </p:cNvSpPr>
          <p:nvPr>
            <p:ph idx="1"/>
          </p:nvPr>
        </p:nvSpPr>
        <p:spPr>
          <a:xfrm>
            <a:off x="447842" y="1295400"/>
            <a:ext cx="8156409" cy="4724400"/>
          </a:xfrm>
          <a:noFill/>
          <a:ln w="9525">
            <a:noFill/>
            <a:miter lim="800000"/>
            <a:headEnd/>
            <a:tailEnd/>
          </a:ln>
          <a:effectLst/>
        </p:spPr>
        <p:txBody>
          <a:bodyPr/>
          <a:lstStyle>
            <a:lvl1pPr algn="l" rtl="0" eaLnBrk="1" fontAlgn="base" hangingPunct="1">
              <a:spcBef>
                <a:spcPts val="1013"/>
              </a:spcBef>
              <a:spcAft>
                <a:spcPct val="0"/>
              </a:spcAft>
              <a:buClr>
                <a:schemeClr val="tx2"/>
              </a:buClr>
              <a:defRPr lang="en-US" sz="1125" dirty="0" smtClean="0">
                <a:solidFill>
                  <a:schemeClr val="tx1"/>
                </a:solidFill>
                <a:latin typeface="+mn-lt"/>
                <a:ea typeface="+mn-ea"/>
                <a:cs typeface="+mn-cs"/>
              </a:defRPr>
            </a:lvl1pPr>
            <a:lvl2pPr algn="l" rtl="0" eaLnBrk="1" fontAlgn="base" hangingPunct="1">
              <a:spcBef>
                <a:spcPts val="338"/>
              </a:spcBef>
              <a:spcAft>
                <a:spcPct val="0"/>
              </a:spcAft>
              <a:buClr>
                <a:schemeClr val="tx2"/>
              </a:buClr>
              <a:defRPr lang="en-US" sz="1013" dirty="0" smtClean="0">
                <a:solidFill>
                  <a:schemeClr val="tx1"/>
                </a:solidFill>
                <a:latin typeface="+mn-lt"/>
                <a:ea typeface="+mn-ea"/>
                <a:cs typeface="+mn-cs"/>
              </a:defRPr>
            </a:lvl2pPr>
            <a:lvl3pPr algn="l" rtl="0" eaLnBrk="1" fontAlgn="base" hangingPunct="1">
              <a:spcBef>
                <a:spcPts val="338"/>
              </a:spcBef>
              <a:spcAft>
                <a:spcPct val="0"/>
              </a:spcAft>
              <a:buClr>
                <a:schemeClr val="tx2"/>
              </a:buClr>
              <a:defRPr lang="en-US" sz="900" dirty="0" smtClean="0">
                <a:solidFill>
                  <a:schemeClr val="tx1"/>
                </a:solidFill>
                <a:latin typeface="+mn-lt"/>
                <a:ea typeface="+mn-ea"/>
                <a:cs typeface="+mn-cs"/>
              </a:defRPr>
            </a:lvl3pPr>
            <a:lvl4pPr algn="l" rtl="0" eaLnBrk="1" fontAlgn="base" hangingPunct="1">
              <a:spcBef>
                <a:spcPts val="338"/>
              </a:spcBef>
              <a:spcAft>
                <a:spcPct val="0"/>
              </a:spcAft>
              <a:buClr>
                <a:schemeClr val="tx2"/>
              </a:buClr>
              <a:defRPr lang="en-US" sz="788" dirty="0" smtClean="0">
                <a:solidFill>
                  <a:schemeClr val="tx1"/>
                </a:solidFill>
                <a:latin typeface="+mn-lt"/>
                <a:ea typeface="+mn-ea"/>
                <a:cs typeface="+mn-cs"/>
              </a:defRPr>
            </a:lvl4pPr>
            <a:lvl5pPr algn="l" rtl="0" eaLnBrk="1" fontAlgn="base" hangingPunct="1">
              <a:spcBef>
                <a:spcPts val="338"/>
              </a:spcBef>
              <a:spcAft>
                <a:spcPct val="0"/>
              </a:spcAft>
              <a:buClr>
                <a:schemeClr val="tx2"/>
              </a:buClr>
              <a:defRPr lang="en-US" sz="675" dirty="0">
                <a:solidFill>
                  <a:schemeClr val="tx1"/>
                </a:solidFill>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10"/>
          </p:nvPr>
        </p:nvSpPr>
        <p:spPr>
          <a:xfrm>
            <a:off x="929899" y="6316307"/>
            <a:ext cx="7682984" cy="347967"/>
          </a:xfrm>
        </p:spPr>
        <p:txBody>
          <a:bodyPr anchor="b"/>
          <a:lstStyle>
            <a:lvl1pPr marL="0" indent="0">
              <a:spcBef>
                <a:spcPts val="0"/>
              </a:spcBef>
              <a:buNone/>
              <a:defRPr sz="563"/>
            </a:lvl1pPr>
            <a:lvl2pPr marL="257175" indent="0">
              <a:buNone/>
              <a:defRPr sz="563"/>
            </a:lvl2pPr>
            <a:lvl3pPr marL="514350" indent="0">
              <a:buNone/>
              <a:defRPr sz="563"/>
            </a:lvl3pPr>
            <a:lvl4pPr marL="771525" indent="0">
              <a:buNone/>
              <a:defRPr sz="563"/>
            </a:lvl4pPr>
            <a:lvl5pPr marL="1028700" indent="0">
              <a:buNone/>
              <a:defRPr sz="563"/>
            </a:lvl5pPr>
          </a:lstStyle>
          <a:p>
            <a:pPr lvl="0"/>
            <a:r>
              <a:rPr lang="en-US"/>
              <a:t>Click to edit Master text styles</a:t>
            </a:r>
          </a:p>
        </p:txBody>
      </p:sp>
      <p:sp>
        <p:nvSpPr>
          <p:cNvPr id="6" name="Footer Placeholder 4">
            <a:extLst>
              <a:ext uri="{FF2B5EF4-FFF2-40B4-BE49-F238E27FC236}">
                <a16:creationId xmlns="" xmlns:a16="http://schemas.microsoft.com/office/drawing/2014/main" id="{203583ED-016E-4248-B79D-B627714B6634}"/>
              </a:ext>
            </a:extLst>
          </p:cNvPr>
          <p:cNvSpPr>
            <a:spLocks noGrp="1"/>
          </p:cNvSpPr>
          <p:nvPr>
            <p:ph type="ftr" sz="quarter" idx="11"/>
          </p:nvPr>
        </p:nvSpPr>
        <p:spPr/>
        <p:txBody>
          <a:bodyPr/>
          <a:lstStyle>
            <a:lvl1pPr algn="l">
              <a:defRPr sz="675">
                <a:solidFill>
                  <a:schemeClr val="tx1">
                    <a:tint val="75000"/>
                  </a:schemeClr>
                </a:solidFill>
              </a:defRPr>
            </a:lvl1pPr>
          </a:lstStyle>
          <a:p>
            <a:pPr>
              <a:defRPr/>
            </a:pPr>
            <a:r>
              <a:rPr lang="en-US"/>
              <a:t>PHRU/TIZ/0818/0008</a:t>
            </a:r>
            <a:endParaRPr lang="ru-RU" dirty="0"/>
          </a:p>
        </p:txBody>
      </p:sp>
      <p:sp>
        <p:nvSpPr>
          <p:cNvPr id="7" name="Slide Number Placeholder 5">
            <a:extLst>
              <a:ext uri="{FF2B5EF4-FFF2-40B4-BE49-F238E27FC236}">
                <a16:creationId xmlns="" xmlns:a16="http://schemas.microsoft.com/office/drawing/2014/main" id="{146C4AA2-176D-491B-81BD-2E8D05CDF80A}"/>
              </a:ext>
            </a:extLst>
          </p:cNvPr>
          <p:cNvSpPr>
            <a:spLocks noGrp="1"/>
          </p:cNvSpPr>
          <p:nvPr>
            <p:ph type="sldNum" sz="quarter" idx="12"/>
          </p:nvPr>
        </p:nvSpPr>
        <p:spPr/>
        <p:txBody>
          <a:bodyPr/>
          <a:lstStyle>
            <a:lvl1pPr algn="r">
              <a:defRPr sz="675">
                <a:solidFill>
                  <a:schemeClr val="tx1">
                    <a:tint val="75000"/>
                  </a:schemeClr>
                </a:solidFill>
              </a:defRPr>
            </a:lvl1pPr>
          </a:lstStyle>
          <a:p>
            <a:pPr>
              <a:defRPr/>
            </a:pPr>
            <a:fld id="{02FBCF60-D120-403B-AF80-9B6CF1A3A673}" type="slidenum">
              <a:rPr lang="ru-RU"/>
              <a:pPr>
                <a:defRPr/>
              </a:pPr>
              <a:t>‹#›</a:t>
            </a:fld>
            <a:endParaRPr lang="ru-RU"/>
          </a:p>
        </p:txBody>
      </p:sp>
    </p:spTree>
    <p:extLst>
      <p:ext uri="{BB962C8B-B14F-4D97-AF65-F5344CB8AC3E}">
        <p14:creationId xmlns:p14="http://schemas.microsoft.com/office/powerpoint/2010/main" val="237649117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Bullets">
    <p:spTree>
      <p:nvGrpSpPr>
        <p:cNvPr id="1" name=""/>
        <p:cNvGrpSpPr/>
        <p:nvPr/>
      </p:nvGrpSpPr>
      <p:grpSpPr>
        <a:xfrm>
          <a:off x="0" y="0"/>
          <a:ext cx="0" cy="0"/>
          <a:chOff x="0" y="0"/>
          <a:chExt cx="0" cy="0"/>
        </a:xfrm>
      </p:grpSpPr>
      <p:sp>
        <p:nvSpPr>
          <p:cNvPr id="6" name="Content Placeholder 3"/>
          <p:cNvSpPr>
            <a:spLocks noGrp="1"/>
          </p:cNvSpPr>
          <p:nvPr>
            <p:ph sz="quarter" idx="10"/>
          </p:nvPr>
        </p:nvSpPr>
        <p:spPr>
          <a:xfrm>
            <a:off x="457200" y="1463041"/>
            <a:ext cx="8229600" cy="4612655"/>
          </a:xfrm>
          <a:prstGeom prst="rect">
            <a:avLst/>
          </a:prstGeom>
        </p:spPr>
        <p:txBody>
          <a:bodyPr/>
          <a:lstStyle>
            <a:lvl1pPr marL="257169" indent="-257169">
              <a:lnSpc>
                <a:spcPct val="110000"/>
              </a:lnSpc>
              <a:buFont typeface="Arial" panose="020B0604020202020204" pitchFamily="34" charset="0"/>
              <a:buChar char="•"/>
              <a:defRPr sz="1800"/>
            </a:lvl1pPr>
            <a:lvl2pPr marL="514337" indent="-257169">
              <a:lnSpc>
                <a:spcPct val="110000"/>
              </a:lnSpc>
              <a:buFont typeface="Courier New" panose="02070309020205020404" pitchFamily="49" charset="0"/>
              <a:buChar char="o"/>
              <a:defRPr sz="1575"/>
            </a:lvl2pPr>
            <a:lvl3pPr marL="771506" indent="-257169">
              <a:lnSpc>
                <a:spcPct val="110000"/>
              </a:lnSpc>
              <a:buFont typeface="Wingdings" panose="05000000000000000000" pitchFamily="2" charset="2"/>
              <a:buChar char="§"/>
              <a:defRPr sz="1350"/>
            </a:lvl3pPr>
            <a:lvl4pPr marL="1028675" indent="-205735">
              <a:lnSpc>
                <a:spcPct val="110000"/>
              </a:lnSpc>
              <a:buFont typeface="Arial" panose="020B0604020202020204" pitchFamily="34" charset="0"/>
              <a:buChar char="-"/>
              <a:defRPr sz="1350"/>
            </a:lvl4pPr>
            <a:lvl5pPr marL="1285843" indent="-257169">
              <a:lnSpc>
                <a:spcPct val="110000"/>
              </a:lnSpc>
              <a:buFont typeface="Arial" panose="020B0604020202020204" pitchFamily="34" charset="0"/>
              <a:buChar char="•"/>
              <a:defRPr sz="1350"/>
            </a:lvl5pPr>
            <a:lvl6pPr marL="1028675" indent="-205735">
              <a:lnSpc>
                <a:spcPct val="140000"/>
              </a:lnSpc>
              <a:defRPr sz="1575"/>
            </a:lvl6pPr>
            <a:lvl7pPr marL="1182975" indent="-205735">
              <a:lnSpc>
                <a:spcPct val="140000"/>
              </a:lnSpc>
              <a:buFont typeface="Arial" panose="020B0604020202020204" pitchFamily="34" charset="0"/>
              <a:buChar char="•"/>
              <a:defRPr sz="1575"/>
            </a:lvl7pPr>
            <a:lvl8pPr marL="1337277">
              <a:defRPr sz="1575"/>
            </a:lvl8pPr>
            <a:lvl9pPr marL="1491578">
              <a:defRPr sz="1575"/>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2" name="Title 1"/>
          <p:cNvSpPr>
            <a:spLocks noGrp="1"/>
          </p:cNvSpPr>
          <p:nvPr>
            <p:ph type="title"/>
          </p:nvPr>
        </p:nvSpPr>
        <p:spPr>
          <a:xfrm>
            <a:off x="457200" y="240771"/>
            <a:ext cx="8229600" cy="1143000"/>
          </a:xfrm>
        </p:spPr>
        <p:txBody>
          <a:bodyPr/>
          <a:lstStyle/>
          <a:p>
            <a:r>
              <a:rPr lang="en-US"/>
              <a:t>Click to edit Master title style</a:t>
            </a:r>
            <a:endParaRPr lang="en-US" dirty="0"/>
          </a:p>
        </p:txBody>
      </p:sp>
      <p:sp>
        <p:nvSpPr>
          <p:cNvPr id="4" name="Footer Placeholder 4">
            <a:extLst>
              <a:ext uri="{FF2B5EF4-FFF2-40B4-BE49-F238E27FC236}">
                <a16:creationId xmlns="" xmlns:a16="http://schemas.microsoft.com/office/drawing/2014/main" id="{CDBDC072-DF6F-492C-B443-D7F4D298846E}"/>
              </a:ext>
            </a:extLst>
          </p:cNvPr>
          <p:cNvSpPr>
            <a:spLocks noGrp="1"/>
          </p:cNvSpPr>
          <p:nvPr>
            <p:ph type="ftr" sz="quarter" idx="11"/>
          </p:nvPr>
        </p:nvSpPr>
        <p:spPr/>
        <p:txBody>
          <a:bodyPr/>
          <a:lstStyle>
            <a:lvl1pPr algn="l">
              <a:defRPr sz="675">
                <a:solidFill>
                  <a:schemeClr val="tx1">
                    <a:tint val="75000"/>
                  </a:schemeClr>
                </a:solidFill>
              </a:defRPr>
            </a:lvl1pPr>
          </a:lstStyle>
          <a:p>
            <a:pPr>
              <a:defRPr/>
            </a:pPr>
            <a:r>
              <a:rPr lang="en-US"/>
              <a:t>PHRU/TIZ/0818/0008</a:t>
            </a:r>
            <a:endParaRPr lang="ru-RU" dirty="0"/>
          </a:p>
        </p:txBody>
      </p:sp>
      <p:sp>
        <p:nvSpPr>
          <p:cNvPr id="5" name="Slide Number Placeholder 5">
            <a:extLst>
              <a:ext uri="{FF2B5EF4-FFF2-40B4-BE49-F238E27FC236}">
                <a16:creationId xmlns="" xmlns:a16="http://schemas.microsoft.com/office/drawing/2014/main" id="{ACD2A6EE-7A06-45F1-BBB0-1929734EAEA9}"/>
              </a:ext>
            </a:extLst>
          </p:cNvPr>
          <p:cNvSpPr>
            <a:spLocks noGrp="1"/>
          </p:cNvSpPr>
          <p:nvPr>
            <p:ph type="sldNum" sz="quarter" idx="12"/>
          </p:nvPr>
        </p:nvSpPr>
        <p:spPr/>
        <p:txBody>
          <a:bodyPr/>
          <a:lstStyle>
            <a:lvl1pPr algn="r">
              <a:defRPr sz="675">
                <a:solidFill>
                  <a:schemeClr val="tx1">
                    <a:tint val="75000"/>
                  </a:schemeClr>
                </a:solidFill>
              </a:defRPr>
            </a:lvl1pPr>
          </a:lstStyle>
          <a:p>
            <a:pPr>
              <a:defRPr/>
            </a:pPr>
            <a:fld id="{2F0E2511-5F2F-4BE1-8811-52E3C5EB110A}" type="slidenum">
              <a:rPr lang="ru-RU"/>
              <a:pPr>
                <a:defRPr/>
              </a:pPr>
              <a:t>‹#›</a:t>
            </a:fld>
            <a:endParaRPr lang="ru-RU"/>
          </a:p>
        </p:txBody>
      </p:sp>
    </p:spTree>
    <p:extLst>
      <p:ext uri="{BB962C8B-B14F-4D97-AF65-F5344CB8AC3E}">
        <p14:creationId xmlns:p14="http://schemas.microsoft.com/office/powerpoint/2010/main" val="350481962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2_Титульный слайд">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2"/>
            </p:custDataLst>
          </p:nvPr>
        </p:nvGraphicFramePr>
        <p:xfrm>
          <a:off x="2120" y="2119"/>
          <a:ext cx="2116" cy="2116"/>
        </p:xfrm>
        <a:graphic>
          <a:graphicData uri="http://schemas.openxmlformats.org/presentationml/2006/ole">
            <mc:AlternateContent xmlns:mc="http://schemas.openxmlformats.org/markup-compatibility/2006">
              <mc:Choice xmlns:v="urn:schemas-microsoft-com:vml" Requires="v">
                <p:oleObj spid="_x0000_s8293" name="think-cell Slide" r:id="rId4" imgW="270" imgH="270" progId="TCLayout.ActiveDocument.1">
                  <p:embed/>
                </p:oleObj>
              </mc:Choice>
              <mc:Fallback>
                <p:oleObj name="think-cell Slide" r:id="rId4" imgW="270" imgH="270" progId="TCLayout.ActiveDocument.1">
                  <p:embed/>
                  <p:pic>
                    <p:nvPicPr>
                      <p:cNvPr id="3" name="Object 2" hidden="1"/>
                      <p:cNvPicPr/>
                      <p:nvPr/>
                    </p:nvPicPr>
                    <p:blipFill>
                      <a:blip r:embed="rId5"/>
                      <a:stretch>
                        <a:fillRect/>
                      </a:stretch>
                    </p:blipFill>
                    <p:spPr>
                      <a:xfrm>
                        <a:off x="2120" y="2119"/>
                        <a:ext cx="2116" cy="2116"/>
                      </a:xfrm>
                      <a:prstGeom prst="rect">
                        <a:avLst/>
                      </a:prstGeom>
                    </p:spPr>
                  </p:pic>
                </p:oleObj>
              </mc:Fallback>
            </mc:AlternateContent>
          </a:graphicData>
        </a:graphic>
      </p:graphicFrame>
      <p:pic>
        <p:nvPicPr>
          <p:cNvPr id="2" name="Picture 2" descr="\\mddoor\design\Janssen\Janssen. NeurologyТизабри, Текфидера, ПлегридиMarketing Session. Москва, 13-14 сентября\Темплейт\materials\shutterstock_240905716.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4500" b="10566"/>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9" name="Прямоугольник 8"/>
          <p:cNvSpPr/>
          <p:nvPr/>
        </p:nvSpPr>
        <p:spPr>
          <a:xfrm>
            <a:off x="0" y="1"/>
            <a:ext cx="9144000" cy="6858000"/>
          </a:xfrm>
          <a:prstGeom prst="rect">
            <a:avLst/>
          </a:prstGeom>
          <a:solidFill>
            <a:schemeClr val="tx2">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2" tIns="45706" rIns="91412" bIns="45706" rtlCol="0" anchor="ctr"/>
          <a:lstStyle/>
          <a:p>
            <a:pPr defTabSz="914085"/>
            <a:endParaRPr lang="en-US" sz="1800" dirty="0">
              <a:solidFill>
                <a:srgbClr val="FFFFFF"/>
              </a:solidFill>
            </a:endParaRPr>
          </a:p>
        </p:txBody>
      </p:sp>
      <p:sp>
        <p:nvSpPr>
          <p:cNvPr id="8" name="Прямоугольник 7"/>
          <p:cNvSpPr/>
          <p:nvPr/>
        </p:nvSpPr>
        <p:spPr>
          <a:xfrm>
            <a:off x="755577" y="1604797"/>
            <a:ext cx="4392488" cy="4608512"/>
          </a:xfrm>
          <a:prstGeom prst="rect">
            <a:avLst/>
          </a:prstGeom>
          <a:gradFill flip="none" rotWithShape="1">
            <a:gsLst>
              <a:gs pos="50000">
                <a:schemeClr val="accent1">
                  <a:shade val="30000"/>
                  <a:satMod val="115000"/>
                  <a:alpha val="70000"/>
                </a:schemeClr>
              </a:gs>
              <a:gs pos="75000">
                <a:schemeClr val="accent1">
                  <a:shade val="67500"/>
                  <a:satMod val="115000"/>
                  <a:alpha val="70000"/>
                </a:schemeClr>
              </a:gs>
              <a:gs pos="100000">
                <a:schemeClr val="accent1">
                  <a:shade val="100000"/>
                  <a:satMod val="115000"/>
                  <a:alpha val="7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12" tIns="45706" rIns="91412" bIns="45706" rtlCol="0" anchor="ctr"/>
          <a:lstStyle/>
          <a:p>
            <a:pPr algn="ctr" defTabSz="914085"/>
            <a:endParaRPr lang="ru-RU" sz="1800">
              <a:solidFill>
                <a:srgbClr val="FFFFFF"/>
              </a:solidFill>
            </a:endParaRPr>
          </a:p>
        </p:txBody>
      </p:sp>
      <p:sp>
        <p:nvSpPr>
          <p:cNvPr id="7" name="Прямоугольник 6"/>
          <p:cNvSpPr/>
          <p:nvPr/>
        </p:nvSpPr>
        <p:spPr>
          <a:xfrm>
            <a:off x="0" y="4389111"/>
            <a:ext cx="9144000" cy="124813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12" tIns="45706" rIns="91412" bIns="45706" rtlCol="0" anchor="ctr"/>
          <a:lstStyle/>
          <a:p>
            <a:pPr defTabSz="914085"/>
            <a:r>
              <a:rPr lang="en-US" sz="1800">
                <a:solidFill>
                  <a:srgbClr val="FFFFFF"/>
                </a:solidFill>
              </a:rPr>
              <a:t>PHRU/TIZ/1017/0002</a:t>
            </a:r>
            <a:endParaRPr lang="en-US" sz="1800" dirty="0">
              <a:solidFill>
                <a:srgbClr val="FFFFFF"/>
              </a:solidFill>
            </a:endParaRPr>
          </a:p>
        </p:txBody>
      </p:sp>
      <p:pic>
        <p:nvPicPr>
          <p:cNvPr id="102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48265" y="4869162"/>
            <a:ext cx="1800200" cy="4367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Текст 12"/>
          <p:cNvSpPr>
            <a:spLocks noGrp="1"/>
          </p:cNvSpPr>
          <p:nvPr>
            <p:ph type="body" sz="quarter" idx="10" hasCustomPrompt="1"/>
          </p:nvPr>
        </p:nvSpPr>
        <p:spPr>
          <a:xfrm>
            <a:off x="1116016" y="2084939"/>
            <a:ext cx="3743325" cy="2017183"/>
          </a:xfrm>
          <a:prstGeom prst="rect">
            <a:avLst/>
          </a:prstGeom>
        </p:spPr>
        <p:txBody>
          <a:bodyPr lIns="121882" tIns="60941" rIns="121882" bIns="60941"/>
          <a:lstStyle>
            <a:lvl1pPr marL="0" marR="0" indent="0" algn="l" defTabSz="914085" rtl="0" eaLnBrk="1" fontAlgn="auto" latinLnBrk="0" hangingPunct="1">
              <a:lnSpc>
                <a:spcPct val="100000"/>
              </a:lnSpc>
              <a:spcBef>
                <a:spcPct val="20000"/>
              </a:spcBef>
              <a:spcAft>
                <a:spcPts val="0"/>
              </a:spcAft>
              <a:buClrTx/>
              <a:buSzTx/>
              <a:buFont typeface="Arial" panose="020B0604020202020204" pitchFamily="34" charset="0"/>
              <a:buNone/>
              <a:tabLst/>
              <a:defRPr>
                <a:solidFill>
                  <a:schemeClr val="bg1"/>
                </a:solidFill>
              </a:defRPr>
            </a:lvl1pPr>
          </a:lstStyle>
          <a:p>
            <a:pPr marL="0" marR="0" lvl="0" indent="0" algn="l" defTabSz="914085" rtl="0" eaLnBrk="1" fontAlgn="auto" latinLnBrk="0" hangingPunct="1">
              <a:lnSpc>
                <a:spcPct val="100000"/>
              </a:lnSpc>
              <a:spcBef>
                <a:spcPct val="20000"/>
              </a:spcBef>
              <a:spcAft>
                <a:spcPts val="0"/>
              </a:spcAft>
              <a:buClrTx/>
              <a:buSzTx/>
              <a:buFont typeface="Arial" panose="020B0604020202020204" pitchFamily="34" charset="0"/>
              <a:buNone/>
              <a:tabLst/>
              <a:defRPr/>
            </a:pPr>
            <a:r>
              <a:rPr lang="ru-RU" dirty="0"/>
              <a:t>Образец текста</a:t>
            </a:r>
            <a:r>
              <a:rPr lang="en-US" dirty="0"/>
              <a:t> </a:t>
            </a:r>
            <a:r>
              <a:rPr lang="ru-RU" dirty="0"/>
              <a:t>Образец текста</a:t>
            </a:r>
          </a:p>
        </p:txBody>
      </p:sp>
    </p:spTree>
    <p:extLst>
      <p:ext uri="{BB962C8B-B14F-4D97-AF65-F5344CB8AC3E}">
        <p14:creationId xmlns:p14="http://schemas.microsoft.com/office/powerpoint/2010/main" val="3320911789"/>
      </p:ext>
    </p:extLst>
  </p:cSld>
  <p:clrMapOvr>
    <a:masterClrMapping/>
  </p:clrMapOvr>
  <p:hf hdr="0" dt="0"/>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4_Титульный слайд">
    <p:spTree>
      <p:nvGrpSpPr>
        <p:cNvPr id="1" name=""/>
        <p:cNvGrpSpPr/>
        <p:nvPr/>
      </p:nvGrpSpPr>
      <p:grpSpPr>
        <a:xfrm>
          <a:off x="0" y="0"/>
          <a:ext cx="0" cy="0"/>
          <a:chOff x="0" y="0"/>
          <a:chExt cx="0" cy="0"/>
        </a:xfrm>
      </p:grpSpPr>
      <p:sp>
        <p:nvSpPr>
          <p:cNvPr id="8" name="Прямоугольник 7"/>
          <p:cNvSpPr/>
          <p:nvPr/>
        </p:nvSpPr>
        <p:spPr>
          <a:xfrm>
            <a:off x="0" y="1028733"/>
            <a:ext cx="9144000" cy="4608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2" tIns="45706" rIns="91412" bIns="45706" rtlCol="0" anchor="ctr"/>
          <a:lstStyle/>
          <a:p>
            <a:pPr algn="ctr" defTabSz="914085"/>
            <a:endParaRPr lang="ru-RU" sz="1800">
              <a:solidFill>
                <a:srgbClr val="FFFFFF"/>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48265" y="6117302"/>
            <a:ext cx="1800200" cy="3887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Текст 12"/>
          <p:cNvSpPr>
            <a:spLocks noGrp="1"/>
          </p:cNvSpPr>
          <p:nvPr>
            <p:ph type="body" sz="quarter" idx="10" hasCustomPrompt="1"/>
          </p:nvPr>
        </p:nvSpPr>
        <p:spPr>
          <a:xfrm>
            <a:off x="431800" y="1604799"/>
            <a:ext cx="4824536" cy="2400267"/>
          </a:xfrm>
          <a:prstGeom prst="rect">
            <a:avLst/>
          </a:prstGeom>
        </p:spPr>
        <p:txBody>
          <a:bodyPr lIns="121882" tIns="60941" rIns="121882" bIns="60941"/>
          <a:lstStyle>
            <a:lvl1pPr marL="0" marR="0" indent="0" algn="l" defTabSz="914085" rtl="0" eaLnBrk="1" fontAlgn="auto" latinLnBrk="0" hangingPunct="1">
              <a:lnSpc>
                <a:spcPct val="100000"/>
              </a:lnSpc>
              <a:spcBef>
                <a:spcPct val="20000"/>
              </a:spcBef>
              <a:spcAft>
                <a:spcPts val="0"/>
              </a:spcAft>
              <a:buClrTx/>
              <a:buSzTx/>
              <a:buFont typeface="Arial" panose="020B0604020202020204" pitchFamily="34" charset="0"/>
              <a:buNone/>
              <a:tabLst/>
              <a:defRPr b="1" baseline="0">
                <a:solidFill>
                  <a:schemeClr val="bg1"/>
                </a:solidFill>
              </a:defRPr>
            </a:lvl1pPr>
          </a:lstStyle>
          <a:p>
            <a:pPr marL="0" marR="0" lvl="0" indent="0" algn="l" defTabSz="914085" rtl="0" eaLnBrk="1" fontAlgn="auto" latinLnBrk="0" hangingPunct="1">
              <a:lnSpc>
                <a:spcPct val="100000"/>
              </a:lnSpc>
              <a:spcBef>
                <a:spcPct val="20000"/>
              </a:spcBef>
              <a:spcAft>
                <a:spcPts val="0"/>
              </a:spcAft>
              <a:buClrTx/>
              <a:buSzTx/>
              <a:buFont typeface="Arial" panose="020B0604020202020204" pitchFamily="34" charset="0"/>
              <a:buNone/>
              <a:tabLst/>
              <a:defRPr/>
            </a:pPr>
            <a:r>
              <a:rPr lang="ru-RU"/>
              <a:t>Образец заголовка разделителя</a:t>
            </a:r>
            <a:endParaRPr lang="ru-RU" dirty="0"/>
          </a:p>
        </p:txBody>
      </p:sp>
      <p:sp>
        <p:nvSpPr>
          <p:cNvPr id="5" name="TextBox 4">
            <a:extLst>
              <a:ext uri="{FF2B5EF4-FFF2-40B4-BE49-F238E27FC236}">
                <a16:creationId xmlns="" xmlns:a16="http://schemas.microsoft.com/office/drawing/2014/main" id="{D983C8A6-B581-446B-BC48-C801CADA1C55}"/>
              </a:ext>
            </a:extLst>
          </p:cNvPr>
          <p:cNvSpPr txBox="1"/>
          <p:nvPr/>
        </p:nvSpPr>
        <p:spPr>
          <a:xfrm rot="16200000">
            <a:off x="8117644" y="2533539"/>
            <a:ext cx="1794226" cy="300082"/>
          </a:xfrm>
          <a:prstGeom prst="rect">
            <a:avLst/>
          </a:prstGeom>
          <a:noFill/>
        </p:spPr>
        <p:txBody>
          <a:bodyPr wrap="square" rtlCol="0">
            <a:spAutoFit/>
          </a:bodyPr>
          <a:lstStyle/>
          <a:p>
            <a:r>
              <a:rPr lang="en-US" sz="1350" dirty="0"/>
              <a:t>CP-78017</a:t>
            </a:r>
            <a:endParaRPr lang="ru-RU" sz="1350" dirty="0"/>
          </a:p>
        </p:txBody>
      </p:sp>
    </p:spTree>
    <p:extLst>
      <p:ext uri="{BB962C8B-B14F-4D97-AF65-F5344CB8AC3E}">
        <p14:creationId xmlns:p14="http://schemas.microsoft.com/office/powerpoint/2010/main" val="287274825"/>
      </p:ext>
    </p:extLst>
  </p:cSld>
  <p:clrMapOvr>
    <a:masterClrMapping/>
  </p:clrMapOvr>
  <p:hf hdr="0" dt="0"/>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6_Титульный слайд">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t="13488" b="61838"/>
          <a:stretch/>
        </p:blipFill>
        <p:spPr bwMode="auto">
          <a:xfrm>
            <a:off x="0" y="3"/>
            <a:ext cx="9144000" cy="4001036"/>
          </a:xfrm>
          <a:prstGeom prst="rect">
            <a:avLst/>
          </a:prstGeom>
          <a:solidFill>
            <a:schemeClr val="tx1"/>
          </a:solidFill>
        </p:spPr>
      </p:pic>
      <p:sp>
        <p:nvSpPr>
          <p:cNvPr id="7" name="Прямоугольник 6"/>
          <p:cNvSpPr/>
          <p:nvPr/>
        </p:nvSpPr>
        <p:spPr>
          <a:xfrm>
            <a:off x="0" y="3813043"/>
            <a:ext cx="9144000" cy="14401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2" tIns="45706" rIns="91412" bIns="45706" rtlCol="0" anchor="ctr"/>
          <a:lstStyle/>
          <a:p>
            <a:pPr algn="ctr" defTabSz="914085"/>
            <a:endParaRPr lang="ru-RU" sz="1800">
              <a:solidFill>
                <a:srgbClr val="FFFFFF"/>
              </a:solidFill>
            </a:endParaRPr>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48265" y="6025326"/>
            <a:ext cx="1800200" cy="4806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Текст 12"/>
          <p:cNvSpPr>
            <a:spLocks noGrp="1"/>
          </p:cNvSpPr>
          <p:nvPr>
            <p:ph type="body" sz="quarter" idx="10" hasCustomPrompt="1"/>
          </p:nvPr>
        </p:nvSpPr>
        <p:spPr>
          <a:xfrm>
            <a:off x="416708" y="4103410"/>
            <a:ext cx="7776864" cy="859429"/>
          </a:xfrm>
          <a:prstGeom prst="rect">
            <a:avLst/>
          </a:prstGeom>
        </p:spPr>
        <p:txBody>
          <a:bodyPr lIns="121882" tIns="60941" rIns="121882" bIns="60941" anchor="ctr"/>
          <a:lstStyle>
            <a:lvl1pPr marL="0" marR="0" indent="0" algn="l" defTabSz="914085" rtl="0" eaLnBrk="1" fontAlgn="auto" latinLnBrk="0" hangingPunct="1">
              <a:lnSpc>
                <a:spcPct val="100000"/>
              </a:lnSpc>
              <a:spcBef>
                <a:spcPct val="20000"/>
              </a:spcBef>
              <a:spcAft>
                <a:spcPts val="0"/>
              </a:spcAft>
              <a:buClrTx/>
              <a:buSzTx/>
              <a:buFont typeface="Arial" panose="020B0604020202020204" pitchFamily="34" charset="0"/>
              <a:buNone/>
              <a:tabLst/>
              <a:defRPr b="1" baseline="0">
                <a:solidFill>
                  <a:schemeClr val="bg1"/>
                </a:solidFill>
              </a:defRPr>
            </a:lvl1pPr>
          </a:lstStyle>
          <a:p>
            <a:pPr marL="0" marR="0" lvl="0" indent="0" algn="l" defTabSz="914085" rtl="0" eaLnBrk="1" fontAlgn="auto" latinLnBrk="0" hangingPunct="1">
              <a:lnSpc>
                <a:spcPct val="100000"/>
              </a:lnSpc>
              <a:spcBef>
                <a:spcPct val="20000"/>
              </a:spcBef>
              <a:spcAft>
                <a:spcPts val="0"/>
              </a:spcAft>
              <a:buClrTx/>
              <a:buSzTx/>
              <a:buFont typeface="Arial" panose="020B0604020202020204" pitchFamily="34" charset="0"/>
              <a:buNone/>
              <a:tabLst/>
              <a:defRPr/>
            </a:pPr>
            <a:r>
              <a:rPr lang="ru-RU" dirty="0"/>
              <a:t>Образец </a:t>
            </a:r>
            <a:r>
              <a:rPr lang="ru-RU"/>
              <a:t>заголовка разделителя</a:t>
            </a:r>
            <a:endParaRPr lang="ru-RU" dirty="0"/>
          </a:p>
        </p:txBody>
      </p:sp>
      <p:sp>
        <p:nvSpPr>
          <p:cNvPr id="3" name="Текст 2"/>
          <p:cNvSpPr>
            <a:spLocks noGrp="1"/>
          </p:cNvSpPr>
          <p:nvPr>
            <p:ph type="body" sz="quarter" idx="11"/>
          </p:nvPr>
        </p:nvSpPr>
        <p:spPr>
          <a:xfrm>
            <a:off x="421408" y="5493234"/>
            <a:ext cx="5076825" cy="532093"/>
          </a:xfrm>
          <a:prstGeom prst="rect">
            <a:avLst/>
          </a:prstGeom>
        </p:spPr>
        <p:txBody>
          <a:bodyPr lIns="121882" tIns="60941" rIns="121882" bIns="60941"/>
          <a:lstStyle>
            <a:lvl1pPr marL="0" indent="0">
              <a:buNone/>
              <a:defRPr sz="2025">
                <a:solidFill>
                  <a:schemeClr val="accent2"/>
                </a:solidFill>
              </a:defRPr>
            </a:lvl1pPr>
          </a:lstStyle>
          <a:p>
            <a:pPr lvl="0"/>
            <a:r>
              <a:rPr lang="en-US"/>
              <a:t>Click to edit Master text styles</a:t>
            </a:r>
          </a:p>
        </p:txBody>
      </p:sp>
      <p:sp>
        <p:nvSpPr>
          <p:cNvPr id="12" name="Текст 2"/>
          <p:cNvSpPr>
            <a:spLocks noGrp="1"/>
          </p:cNvSpPr>
          <p:nvPr>
            <p:ph type="body" sz="quarter" idx="12" hasCustomPrompt="1"/>
          </p:nvPr>
        </p:nvSpPr>
        <p:spPr>
          <a:xfrm>
            <a:off x="421408" y="6261357"/>
            <a:ext cx="5076825" cy="384000"/>
          </a:xfrm>
          <a:prstGeom prst="rect">
            <a:avLst/>
          </a:prstGeom>
        </p:spPr>
        <p:txBody>
          <a:bodyPr lIns="121882" tIns="60941" rIns="121882" bIns="60941"/>
          <a:lstStyle>
            <a:lvl1pPr marL="0" indent="0">
              <a:buNone/>
              <a:defRPr sz="1425">
                <a:solidFill>
                  <a:schemeClr val="accent2"/>
                </a:solidFill>
              </a:defRPr>
            </a:lvl1pPr>
          </a:lstStyle>
          <a:p>
            <a:pPr lvl="0"/>
            <a:r>
              <a:rPr lang="ru-RU" dirty="0"/>
              <a:t>ФИО</a:t>
            </a:r>
          </a:p>
        </p:txBody>
      </p:sp>
    </p:spTree>
    <p:extLst>
      <p:ext uri="{BB962C8B-B14F-4D97-AF65-F5344CB8AC3E}">
        <p14:creationId xmlns:p14="http://schemas.microsoft.com/office/powerpoint/2010/main" val="2938249522"/>
      </p:ext>
    </p:extLst>
  </p:cSld>
  <p:clrMapOvr>
    <a:masterClrMapping/>
  </p:clrMapOvr>
  <p:hf hdr="0" dt="0"/>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7_Титульный слайд">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2"/>
            </p:custDataLst>
          </p:nvPr>
        </p:nvGraphicFramePr>
        <p:xfrm>
          <a:off x="2120" y="2119"/>
          <a:ext cx="2116" cy="2116"/>
        </p:xfrm>
        <a:graphic>
          <a:graphicData uri="http://schemas.openxmlformats.org/presentationml/2006/ole">
            <mc:AlternateContent xmlns:mc="http://schemas.openxmlformats.org/markup-compatibility/2006">
              <mc:Choice xmlns:v="urn:schemas-microsoft-com:vml" Requires="v">
                <p:oleObj spid="_x0000_s9317"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2120" y="2119"/>
                        <a:ext cx="2116" cy="2116"/>
                      </a:xfrm>
                      <a:prstGeom prst="rect">
                        <a:avLst/>
                      </a:prstGeom>
                    </p:spPr>
                  </p:pic>
                </p:oleObj>
              </mc:Fallback>
            </mc:AlternateContent>
          </a:graphicData>
        </a:graphic>
      </p:graphicFrame>
      <p:sp>
        <p:nvSpPr>
          <p:cNvPr id="7" name="Прямоугольник 6"/>
          <p:cNvSpPr/>
          <p:nvPr/>
        </p:nvSpPr>
        <p:spPr>
          <a:xfrm>
            <a:off x="0" y="5626927"/>
            <a:ext cx="9144000" cy="9288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2" tIns="45706" rIns="91412" bIns="45706" rtlCol="0" anchor="ctr"/>
          <a:lstStyle/>
          <a:p>
            <a:pPr algn="ctr" defTabSz="914085"/>
            <a:endParaRPr lang="ru-RU" sz="1800">
              <a:solidFill>
                <a:srgbClr val="FFFFFF"/>
              </a:solidFill>
            </a:endParaRPr>
          </a:p>
        </p:txBody>
      </p:sp>
      <p:pic>
        <p:nvPicPr>
          <p:cNvPr id="2049" name="Picture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92299" y="5973283"/>
            <a:ext cx="1783959" cy="3711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Текст 12"/>
          <p:cNvSpPr>
            <a:spLocks noGrp="1"/>
          </p:cNvSpPr>
          <p:nvPr>
            <p:ph type="body" sz="quarter" idx="10" hasCustomPrompt="1"/>
          </p:nvPr>
        </p:nvSpPr>
        <p:spPr>
          <a:xfrm>
            <a:off x="416708" y="500675"/>
            <a:ext cx="7776864" cy="859429"/>
          </a:xfrm>
          <a:prstGeom prst="rect">
            <a:avLst/>
          </a:prstGeom>
        </p:spPr>
        <p:txBody>
          <a:bodyPr lIns="121882" tIns="60941" rIns="121882" bIns="60941" anchor="ctr"/>
          <a:lstStyle>
            <a:lvl1pPr marL="0" marR="0" indent="0" algn="l" defTabSz="914085" rtl="0" eaLnBrk="1" fontAlgn="auto" latinLnBrk="0" hangingPunct="1">
              <a:lnSpc>
                <a:spcPct val="100000"/>
              </a:lnSpc>
              <a:spcBef>
                <a:spcPct val="20000"/>
              </a:spcBef>
              <a:spcAft>
                <a:spcPts val="0"/>
              </a:spcAft>
              <a:buClrTx/>
              <a:buSzTx/>
              <a:buFont typeface="Arial" panose="020B0604020202020204" pitchFamily="34" charset="0"/>
              <a:buNone/>
              <a:tabLst/>
              <a:defRPr b="1" baseline="0">
                <a:solidFill>
                  <a:schemeClr val="accent1"/>
                </a:solidFill>
              </a:defRPr>
            </a:lvl1pPr>
          </a:lstStyle>
          <a:p>
            <a:pPr marL="0" marR="0" lvl="0" indent="0" algn="l" defTabSz="914085" rtl="0" eaLnBrk="1" fontAlgn="auto" latinLnBrk="0" hangingPunct="1">
              <a:lnSpc>
                <a:spcPct val="100000"/>
              </a:lnSpc>
              <a:spcBef>
                <a:spcPct val="20000"/>
              </a:spcBef>
              <a:spcAft>
                <a:spcPts val="0"/>
              </a:spcAft>
              <a:buClrTx/>
              <a:buSzTx/>
              <a:buFont typeface="Arial" panose="020B0604020202020204" pitchFamily="34" charset="0"/>
              <a:buNone/>
              <a:tabLst/>
              <a:defRPr/>
            </a:pPr>
            <a:r>
              <a:rPr lang="ru-RU" dirty="0"/>
              <a:t>Образец заголовка</a:t>
            </a:r>
          </a:p>
        </p:txBody>
      </p:sp>
      <p:sp>
        <p:nvSpPr>
          <p:cNvPr id="6" name="Текст 2"/>
          <p:cNvSpPr>
            <a:spLocks noGrp="1"/>
          </p:cNvSpPr>
          <p:nvPr>
            <p:ph type="body" sz="quarter" idx="11"/>
          </p:nvPr>
        </p:nvSpPr>
        <p:spPr>
          <a:xfrm>
            <a:off x="0" y="1580795"/>
            <a:ext cx="8444439" cy="3696411"/>
          </a:xfrm>
          <a:prstGeom prst="rect">
            <a:avLst/>
          </a:prstGeom>
        </p:spPr>
        <p:txBody>
          <a:bodyPr lIns="121882" tIns="60941" rIns="121882" bIns="60941"/>
          <a:lstStyle>
            <a:lvl1pPr marL="0" indent="0">
              <a:buNone/>
              <a:defRPr sz="2025">
                <a:solidFill>
                  <a:schemeClr val="accent2"/>
                </a:solidFill>
              </a:defRPr>
            </a:lvl1pPr>
          </a:lstStyle>
          <a:p>
            <a:pPr lvl="0"/>
            <a:r>
              <a:rPr lang="en-US"/>
              <a:t>Click to edit Master text styles</a:t>
            </a:r>
          </a:p>
        </p:txBody>
      </p:sp>
      <p:sp>
        <p:nvSpPr>
          <p:cNvPr id="3" name="TextBox 2">
            <a:extLst>
              <a:ext uri="{FF2B5EF4-FFF2-40B4-BE49-F238E27FC236}">
                <a16:creationId xmlns="" xmlns:a16="http://schemas.microsoft.com/office/drawing/2014/main" id="{786DB601-97EC-40BF-BB00-F3D5DA99D699}"/>
              </a:ext>
            </a:extLst>
          </p:cNvPr>
          <p:cNvSpPr txBox="1"/>
          <p:nvPr/>
        </p:nvSpPr>
        <p:spPr>
          <a:xfrm rot="16200000">
            <a:off x="8117644" y="2533539"/>
            <a:ext cx="1794226" cy="300082"/>
          </a:xfrm>
          <a:prstGeom prst="rect">
            <a:avLst/>
          </a:prstGeom>
          <a:noFill/>
        </p:spPr>
        <p:txBody>
          <a:bodyPr wrap="square" rtlCol="0">
            <a:spAutoFit/>
          </a:bodyPr>
          <a:lstStyle/>
          <a:p>
            <a:r>
              <a:rPr lang="en-US" sz="1350" dirty="0"/>
              <a:t>CP-78017</a:t>
            </a:r>
            <a:endParaRPr lang="ru-RU" sz="1350" dirty="0"/>
          </a:p>
        </p:txBody>
      </p:sp>
    </p:spTree>
    <p:extLst>
      <p:ext uri="{BB962C8B-B14F-4D97-AF65-F5344CB8AC3E}">
        <p14:creationId xmlns:p14="http://schemas.microsoft.com/office/powerpoint/2010/main" val="3347406531"/>
      </p:ext>
    </p:extLst>
  </p:cSld>
  <p:clrMapOvr>
    <a:masterClrMapping/>
  </p:clrMapOvr>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7_Титульный слайд">
    <p:spTree>
      <p:nvGrpSpPr>
        <p:cNvPr id="1" name=""/>
        <p:cNvGrpSpPr/>
        <p:nvPr/>
      </p:nvGrpSpPr>
      <p:grpSpPr>
        <a:xfrm>
          <a:off x="0" y="0"/>
          <a:ext cx="0" cy="0"/>
          <a:chOff x="0" y="0"/>
          <a:chExt cx="0" cy="0"/>
        </a:xfrm>
      </p:grpSpPr>
      <p:sp>
        <p:nvSpPr>
          <p:cNvPr id="4" name="Прямоугольник 2">
            <a:extLst>
              <a:ext uri="{FF2B5EF4-FFF2-40B4-BE49-F238E27FC236}">
                <a16:creationId xmlns="" xmlns:a16="http://schemas.microsoft.com/office/drawing/2014/main" id="{D398149D-1528-43DD-B743-B6C37E51086C}"/>
              </a:ext>
            </a:extLst>
          </p:cNvPr>
          <p:cNvSpPr/>
          <p:nvPr/>
        </p:nvSpPr>
        <p:spPr>
          <a:xfrm>
            <a:off x="0" y="5973764"/>
            <a:ext cx="9144000" cy="9286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sz="1800"/>
          </a:p>
        </p:txBody>
      </p:sp>
      <p:pic>
        <p:nvPicPr>
          <p:cNvPr id="7" name="Picture 1">
            <a:extLst>
              <a:ext uri="{FF2B5EF4-FFF2-40B4-BE49-F238E27FC236}">
                <a16:creationId xmlns="" xmlns:a16="http://schemas.microsoft.com/office/drawing/2014/main" id="{B821200F-0A77-4C21-B421-E563E57323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75104" y="6354763"/>
            <a:ext cx="1783556"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Текст 12"/>
          <p:cNvSpPr>
            <a:spLocks noGrp="1"/>
          </p:cNvSpPr>
          <p:nvPr>
            <p:ph type="body" sz="quarter" idx="10"/>
          </p:nvPr>
        </p:nvSpPr>
        <p:spPr>
          <a:xfrm>
            <a:off x="473858" y="336236"/>
            <a:ext cx="7776864" cy="859429"/>
          </a:xfrm>
          <a:prstGeom prst="rect">
            <a:avLst/>
          </a:prstGeom>
        </p:spPr>
        <p:txBody>
          <a:bodyPr anchor="ctr"/>
          <a:lstStyle>
            <a:lvl1pPr marL="0" marR="0" indent="0" algn="l" defTabSz="914378" rtl="0" eaLnBrk="1" fontAlgn="auto" latinLnBrk="0" hangingPunct="1">
              <a:lnSpc>
                <a:spcPct val="100000"/>
              </a:lnSpc>
              <a:spcBef>
                <a:spcPct val="20000"/>
              </a:spcBef>
              <a:spcAft>
                <a:spcPts val="0"/>
              </a:spcAft>
              <a:buClrTx/>
              <a:buSzTx/>
              <a:buFont typeface="Arial" panose="020B0604020202020204" pitchFamily="34" charset="0"/>
              <a:buNone/>
              <a:tabLst/>
              <a:defRPr b="1" baseline="0">
                <a:solidFill>
                  <a:schemeClr val="accent1"/>
                </a:solidFill>
              </a:defRPr>
            </a:lvl1pPr>
          </a:lstStyle>
          <a:p>
            <a:pPr lvl="0"/>
            <a:r>
              <a:rPr lang="en-US"/>
              <a:t>Click to edit Master text styles</a:t>
            </a:r>
          </a:p>
        </p:txBody>
      </p:sp>
      <p:sp>
        <p:nvSpPr>
          <p:cNvPr id="6" name="Текст 2"/>
          <p:cNvSpPr>
            <a:spLocks noGrp="1"/>
          </p:cNvSpPr>
          <p:nvPr>
            <p:ph type="body" sz="quarter" idx="11"/>
          </p:nvPr>
        </p:nvSpPr>
        <p:spPr>
          <a:xfrm>
            <a:off x="349781" y="1842703"/>
            <a:ext cx="8444439" cy="3696411"/>
          </a:xfrm>
          <a:prstGeom prst="rect">
            <a:avLst/>
          </a:prstGeom>
        </p:spPr>
        <p:txBody>
          <a:bodyPr/>
          <a:lstStyle>
            <a:lvl1pPr marL="0" indent="0">
              <a:buNone/>
              <a:defRPr sz="2000">
                <a:solidFill>
                  <a:schemeClr val="accent2"/>
                </a:solidFill>
              </a:defRPr>
            </a:lvl1pPr>
          </a:lstStyle>
          <a:p>
            <a:pPr lvl="0"/>
            <a:r>
              <a:rPr lang="en-US"/>
              <a:t>Click to edit Master text styles</a:t>
            </a:r>
          </a:p>
        </p:txBody>
      </p:sp>
    </p:spTree>
    <p:extLst>
      <p:ext uri="{BB962C8B-B14F-4D97-AF65-F5344CB8AC3E}">
        <p14:creationId xmlns:p14="http://schemas.microsoft.com/office/powerpoint/2010/main" val="344339618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9_Титульный слайд">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2"/>
            </p:custDataLst>
          </p:nvPr>
        </p:nvGraphicFramePr>
        <p:xfrm>
          <a:off x="2120" y="2119"/>
          <a:ext cx="2116" cy="2116"/>
        </p:xfrm>
        <a:graphic>
          <a:graphicData uri="http://schemas.openxmlformats.org/presentationml/2006/ole">
            <mc:AlternateContent xmlns:mc="http://schemas.openxmlformats.org/markup-compatibility/2006">
              <mc:Choice xmlns:v="urn:schemas-microsoft-com:vml" Requires="v">
                <p:oleObj spid="_x0000_s10341"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2120" y="2119"/>
                        <a:ext cx="2116" cy="2116"/>
                      </a:xfrm>
                      <a:prstGeom prst="rect">
                        <a:avLst/>
                      </a:prstGeom>
                    </p:spPr>
                  </p:pic>
                </p:oleObj>
              </mc:Fallback>
            </mc:AlternateContent>
          </a:graphicData>
        </a:graphic>
      </p:graphicFrame>
      <p:sp>
        <p:nvSpPr>
          <p:cNvPr id="7" name="Прямоугольник 6"/>
          <p:cNvSpPr/>
          <p:nvPr/>
        </p:nvSpPr>
        <p:spPr>
          <a:xfrm>
            <a:off x="-14659" y="5925279"/>
            <a:ext cx="9144000" cy="10569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2" tIns="45706" rIns="91412" bIns="45706" rtlCol="0" anchor="ctr"/>
          <a:lstStyle/>
          <a:p>
            <a:pPr algn="ctr" defTabSz="914085"/>
            <a:endParaRPr lang="ru-RU" sz="1800">
              <a:solidFill>
                <a:srgbClr val="FFFFFF"/>
              </a:solidFill>
            </a:endParaRPr>
          </a:p>
        </p:txBody>
      </p:sp>
      <p:sp>
        <p:nvSpPr>
          <p:cNvPr id="5" name="Текст 12"/>
          <p:cNvSpPr>
            <a:spLocks noGrp="1"/>
          </p:cNvSpPr>
          <p:nvPr>
            <p:ph type="body" sz="quarter" idx="10" hasCustomPrompt="1"/>
          </p:nvPr>
        </p:nvSpPr>
        <p:spPr>
          <a:xfrm>
            <a:off x="416708" y="500675"/>
            <a:ext cx="7776864" cy="859429"/>
          </a:xfrm>
          <a:prstGeom prst="rect">
            <a:avLst/>
          </a:prstGeom>
        </p:spPr>
        <p:txBody>
          <a:bodyPr lIns="121882" tIns="60941" rIns="121882" bIns="60941" anchor="ctr"/>
          <a:lstStyle>
            <a:lvl1pPr marL="0" marR="0" indent="0" algn="l" defTabSz="914085" rtl="0" eaLnBrk="1" fontAlgn="auto" latinLnBrk="0" hangingPunct="1">
              <a:lnSpc>
                <a:spcPct val="100000"/>
              </a:lnSpc>
              <a:spcBef>
                <a:spcPct val="20000"/>
              </a:spcBef>
              <a:spcAft>
                <a:spcPts val="0"/>
              </a:spcAft>
              <a:buClrTx/>
              <a:buSzTx/>
              <a:buFont typeface="Arial" panose="020B0604020202020204" pitchFamily="34" charset="0"/>
              <a:buNone/>
              <a:tabLst/>
              <a:defRPr b="1" baseline="0">
                <a:solidFill>
                  <a:schemeClr val="accent1"/>
                </a:solidFill>
              </a:defRPr>
            </a:lvl1pPr>
          </a:lstStyle>
          <a:p>
            <a:pPr marL="0" marR="0" lvl="0" indent="0" algn="l" defTabSz="914085" rtl="0" eaLnBrk="1" fontAlgn="auto" latinLnBrk="0" hangingPunct="1">
              <a:lnSpc>
                <a:spcPct val="100000"/>
              </a:lnSpc>
              <a:spcBef>
                <a:spcPct val="20000"/>
              </a:spcBef>
              <a:spcAft>
                <a:spcPts val="0"/>
              </a:spcAft>
              <a:buClrTx/>
              <a:buSzTx/>
              <a:buFont typeface="Arial" panose="020B0604020202020204" pitchFamily="34" charset="0"/>
              <a:buNone/>
              <a:tabLst/>
              <a:defRPr/>
            </a:pPr>
            <a:r>
              <a:rPr lang="ru-RU" dirty="0"/>
              <a:t>Образец заголовка</a:t>
            </a:r>
          </a:p>
        </p:txBody>
      </p:sp>
      <p:sp>
        <p:nvSpPr>
          <p:cNvPr id="6" name="Текст 2"/>
          <p:cNvSpPr>
            <a:spLocks noGrp="1"/>
          </p:cNvSpPr>
          <p:nvPr>
            <p:ph type="body" sz="quarter" idx="11"/>
          </p:nvPr>
        </p:nvSpPr>
        <p:spPr>
          <a:xfrm>
            <a:off x="431804" y="1556793"/>
            <a:ext cx="8444439" cy="3984443"/>
          </a:xfrm>
          <a:prstGeom prst="rect">
            <a:avLst/>
          </a:prstGeom>
        </p:spPr>
        <p:txBody>
          <a:bodyPr lIns="121882" tIns="60941" rIns="121882" bIns="60941"/>
          <a:lstStyle>
            <a:lvl1pPr marL="0" indent="0">
              <a:buNone/>
              <a:defRPr sz="2025">
                <a:solidFill>
                  <a:schemeClr val="accent2"/>
                </a:solidFill>
              </a:defRPr>
            </a:lvl1pPr>
          </a:lstStyle>
          <a:p>
            <a:pPr lvl="0"/>
            <a:r>
              <a:rPr lang="en-US"/>
              <a:t>Click to edit Master text styles</a:t>
            </a:r>
          </a:p>
        </p:txBody>
      </p:sp>
      <p:pic>
        <p:nvPicPr>
          <p:cNvPr id="8"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92280" y="6261359"/>
            <a:ext cx="1800200" cy="4413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Текст 2"/>
          <p:cNvSpPr>
            <a:spLocks noGrp="1"/>
          </p:cNvSpPr>
          <p:nvPr>
            <p:ph type="body" sz="quarter" idx="12"/>
          </p:nvPr>
        </p:nvSpPr>
        <p:spPr>
          <a:xfrm>
            <a:off x="421408" y="6261357"/>
            <a:ext cx="5076825" cy="384000"/>
          </a:xfrm>
          <a:prstGeom prst="rect">
            <a:avLst/>
          </a:prstGeom>
        </p:spPr>
        <p:txBody>
          <a:bodyPr lIns="121882" tIns="60941" rIns="121882" bIns="60941"/>
          <a:lstStyle>
            <a:lvl1pPr marL="0" indent="0">
              <a:buNone/>
              <a:defRPr sz="1425">
                <a:solidFill>
                  <a:schemeClr val="accent2"/>
                </a:solidFill>
              </a:defRPr>
            </a:lvl1pPr>
          </a:lstStyle>
          <a:p>
            <a:pPr lvl="0"/>
            <a:r>
              <a:rPr lang="en-US"/>
              <a:t>Click to edit Master text styles</a:t>
            </a:r>
          </a:p>
        </p:txBody>
      </p:sp>
      <p:sp>
        <p:nvSpPr>
          <p:cNvPr id="10" name="TextBox 9">
            <a:extLst>
              <a:ext uri="{FF2B5EF4-FFF2-40B4-BE49-F238E27FC236}">
                <a16:creationId xmlns="" xmlns:a16="http://schemas.microsoft.com/office/drawing/2014/main" id="{EAE2EC71-B935-4385-BD13-AFDE87228FA7}"/>
              </a:ext>
            </a:extLst>
          </p:cNvPr>
          <p:cNvSpPr txBox="1"/>
          <p:nvPr/>
        </p:nvSpPr>
        <p:spPr>
          <a:xfrm rot="16200000">
            <a:off x="8117644" y="2533539"/>
            <a:ext cx="1794226" cy="300082"/>
          </a:xfrm>
          <a:prstGeom prst="rect">
            <a:avLst/>
          </a:prstGeom>
          <a:noFill/>
        </p:spPr>
        <p:txBody>
          <a:bodyPr wrap="square" rtlCol="0">
            <a:spAutoFit/>
          </a:bodyPr>
          <a:lstStyle/>
          <a:p>
            <a:r>
              <a:rPr lang="en-US" sz="1350" dirty="0"/>
              <a:t>CP-78017</a:t>
            </a:r>
            <a:endParaRPr lang="ru-RU" sz="1350" dirty="0"/>
          </a:p>
        </p:txBody>
      </p:sp>
    </p:spTree>
    <p:extLst>
      <p:ext uri="{BB962C8B-B14F-4D97-AF65-F5344CB8AC3E}">
        <p14:creationId xmlns:p14="http://schemas.microsoft.com/office/powerpoint/2010/main" val="896357801"/>
      </p:ext>
    </p:extLst>
  </p:cSld>
  <p:clrMapOvr>
    <a:masterClrMapping/>
  </p:clrMapOvr>
  <p:hf hdr="0" dt="0"/>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10_Титульный слайд">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A1A1CCE0-3D0D-4F93-B564-077F2D8D5709}"/>
              </a:ext>
            </a:extLst>
          </p:cNvPr>
          <p:cNvSpPr txBox="1"/>
          <p:nvPr/>
        </p:nvSpPr>
        <p:spPr>
          <a:xfrm rot="16200000">
            <a:off x="8117644" y="2533539"/>
            <a:ext cx="1794226" cy="300082"/>
          </a:xfrm>
          <a:prstGeom prst="rect">
            <a:avLst/>
          </a:prstGeom>
          <a:noFill/>
        </p:spPr>
        <p:txBody>
          <a:bodyPr wrap="square" rtlCol="0">
            <a:spAutoFit/>
          </a:bodyPr>
          <a:lstStyle/>
          <a:p>
            <a:r>
              <a:rPr lang="en-US" sz="1350" dirty="0"/>
              <a:t>CP-78017</a:t>
            </a:r>
            <a:endParaRPr lang="ru-RU" sz="1350" dirty="0"/>
          </a:p>
        </p:txBody>
      </p:sp>
    </p:spTree>
    <p:extLst>
      <p:ext uri="{BB962C8B-B14F-4D97-AF65-F5344CB8AC3E}">
        <p14:creationId xmlns:p14="http://schemas.microsoft.com/office/powerpoint/2010/main" val="1893317828"/>
      </p:ext>
    </p:extLst>
  </p:cSld>
  <p:clrMapOvr>
    <a:masterClrMapping/>
  </p:clrMapOvr>
  <p:hf hdr="0" dt="0"/>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1 Column/ Bullet Points">
    <p:spTree>
      <p:nvGrpSpPr>
        <p:cNvPr id="1" name=""/>
        <p:cNvGrpSpPr/>
        <p:nvPr/>
      </p:nvGrpSpPr>
      <p:grpSpPr>
        <a:xfrm>
          <a:off x="0" y="0"/>
          <a:ext cx="0" cy="0"/>
          <a:chOff x="0" y="0"/>
          <a:chExt cx="0" cy="0"/>
        </a:xfrm>
      </p:grpSpPr>
      <p:sp>
        <p:nvSpPr>
          <p:cNvPr id="11" name="Slide Number Placeholder 4"/>
          <p:cNvSpPr>
            <a:spLocks noGrp="1"/>
          </p:cNvSpPr>
          <p:nvPr>
            <p:ph type="sldNum" sz="quarter" idx="4"/>
          </p:nvPr>
        </p:nvSpPr>
        <p:spPr>
          <a:xfrm>
            <a:off x="8549250" y="6365831"/>
            <a:ext cx="450328" cy="365125"/>
          </a:xfrm>
          <a:prstGeom prst="rect">
            <a:avLst/>
          </a:prstGeom>
        </p:spPr>
        <p:txBody>
          <a:bodyPr vert="horz" lIns="91440" tIns="45720" rIns="91440" bIns="45720" rtlCol="0" anchor="ctr"/>
          <a:lstStyle>
            <a:lvl1pPr algn="r">
              <a:defRPr sz="675">
                <a:solidFill>
                  <a:schemeClr val="bg2"/>
                </a:solidFill>
                <a:latin typeface="Verdana"/>
                <a:cs typeface="Verdana"/>
              </a:defRPr>
            </a:lvl1pPr>
          </a:lstStyle>
          <a:p>
            <a:pPr>
              <a:defRPr/>
            </a:pPr>
            <a:fld id="{ADD9A566-4A79-4509-B4BA-FCA78FCF0565}" type="slidenum">
              <a:rPr lang="ru-RU" smtClean="0"/>
              <a:pPr>
                <a:defRPr/>
              </a:pPr>
              <a:t>‹#›</a:t>
            </a:fld>
            <a:endParaRPr lang="ru-RU"/>
          </a:p>
        </p:txBody>
      </p:sp>
      <p:sp>
        <p:nvSpPr>
          <p:cNvPr id="12" name="Title 11"/>
          <p:cNvSpPr>
            <a:spLocks noGrp="1"/>
          </p:cNvSpPr>
          <p:nvPr>
            <p:ph type="title"/>
          </p:nvPr>
        </p:nvSpPr>
        <p:spPr/>
        <p:txBody>
          <a:bodyPr/>
          <a:lstStyle/>
          <a:p>
            <a:r>
              <a:rPr lang="en-US"/>
              <a:t>Click to edit Master title style</a:t>
            </a:r>
          </a:p>
        </p:txBody>
      </p:sp>
      <p:sp>
        <p:nvSpPr>
          <p:cNvPr id="13" name="Text Placeholder 2"/>
          <p:cNvSpPr>
            <a:spLocks noGrp="1"/>
          </p:cNvSpPr>
          <p:nvPr>
            <p:ph idx="1" hasCustomPrompt="1"/>
          </p:nvPr>
        </p:nvSpPr>
        <p:spPr>
          <a:xfrm>
            <a:off x="464768" y="1229456"/>
            <a:ext cx="8242857"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5" name="TextBox 4">
            <a:extLst>
              <a:ext uri="{FF2B5EF4-FFF2-40B4-BE49-F238E27FC236}">
                <a16:creationId xmlns="" xmlns:a16="http://schemas.microsoft.com/office/drawing/2014/main" id="{2FDE8628-0B82-46EC-B5AD-2C64C97A7ED2}"/>
              </a:ext>
            </a:extLst>
          </p:cNvPr>
          <p:cNvSpPr txBox="1"/>
          <p:nvPr/>
        </p:nvSpPr>
        <p:spPr>
          <a:xfrm rot="16200000">
            <a:off x="8117644" y="2533539"/>
            <a:ext cx="1794226" cy="300082"/>
          </a:xfrm>
          <a:prstGeom prst="rect">
            <a:avLst/>
          </a:prstGeom>
          <a:noFill/>
        </p:spPr>
        <p:txBody>
          <a:bodyPr wrap="square" rtlCol="0">
            <a:spAutoFit/>
          </a:bodyPr>
          <a:lstStyle/>
          <a:p>
            <a:r>
              <a:rPr lang="en-US" sz="1350" dirty="0"/>
              <a:t>CP-78017</a:t>
            </a:r>
            <a:endParaRPr lang="ru-RU" sz="1350" dirty="0"/>
          </a:p>
        </p:txBody>
      </p:sp>
    </p:spTree>
    <p:extLst>
      <p:ext uri="{BB962C8B-B14F-4D97-AF65-F5344CB8AC3E}">
        <p14:creationId xmlns:p14="http://schemas.microsoft.com/office/powerpoint/2010/main" val="2290258391"/>
      </p:ext>
    </p:extLst>
  </p:cSld>
  <p:clrMapOvr>
    <a:masterClrMapping/>
  </p:clrMapOvr>
  <p:hf hdr="0" dt="0"/>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47841" y="129822"/>
            <a:ext cx="8157600" cy="975422"/>
          </a:xfrm>
        </p:spPr>
        <p:txBody>
          <a:bodyPr anchor="b"/>
          <a:lstStyle/>
          <a:p>
            <a:r>
              <a:rPr lang="en-US"/>
              <a:t>Click to edit Master title style</a:t>
            </a:r>
            <a:endParaRPr lang="en-US" dirty="0"/>
          </a:p>
        </p:txBody>
      </p:sp>
      <p:sp>
        <p:nvSpPr>
          <p:cNvPr id="3" name="Content Placeholder 2"/>
          <p:cNvSpPr>
            <a:spLocks noGrp="1"/>
          </p:cNvSpPr>
          <p:nvPr>
            <p:ph idx="1"/>
          </p:nvPr>
        </p:nvSpPr>
        <p:spPr>
          <a:xfrm>
            <a:off x="447842" y="1295400"/>
            <a:ext cx="8156409" cy="4724400"/>
          </a:xfrm>
          <a:noFill/>
          <a:ln w="9525">
            <a:noFill/>
            <a:miter lim="800000"/>
            <a:headEnd/>
            <a:tailEnd/>
          </a:ln>
          <a:effectLst/>
        </p:spPr>
        <p:txBody>
          <a:bodyPr/>
          <a:lstStyle>
            <a:lvl1pPr algn="l" rtl="0" eaLnBrk="1" fontAlgn="base" hangingPunct="1">
              <a:spcBef>
                <a:spcPts val="1013"/>
              </a:spcBef>
              <a:spcAft>
                <a:spcPct val="0"/>
              </a:spcAft>
              <a:buClr>
                <a:schemeClr val="tx2"/>
              </a:buClr>
              <a:defRPr lang="en-US" sz="1125" dirty="0" smtClean="0">
                <a:solidFill>
                  <a:schemeClr val="tx1"/>
                </a:solidFill>
                <a:latin typeface="+mn-lt"/>
                <a:ea typeface="+mn-ea"/>
                <a:cs typeface="+mn-cs"/>
              </a:defRPr>
            </a:lvl1pPr>
            <a:lvl2pPr algn="l" rtl="0" eaLnBrk="1" fontAlgn="base" hangingPunct="1">
              <a:spcBef>
                <a:spcPts val="338"/>
              </a:spcBef>
              <a:spcAft>
                <a:spcPct val="0"/>
              </a:spcAft>
              <a:buClr>
                <a:schemeClr val="tx2"/>
              </a:buClr>
              <a:defRPr lang="en-US" sz="1013" dirty="0" smtClean="0">
                <a:solidFill>
                  <a:schemeClr val="tx1"/>
                </a:solidFill>
                <a:latin typeface="+mn-lt"/>
                <a:ea typeface="+mn-ea"/>
                <a:cs typeface="+mn-cs"/>
              </a:defRPr>
            </a:lvl2pPr>
            <a:lvl3pPr algn="l" rtl="0" eaLnBrk="1" fontAlgn="base" hangingPunct="1">
              <a:spcBef>
                <a:spcPts val="338"/>
              </a:spcBef>
              <a:spcAft>
                <a:spcPct val="0"/>
              </a:spcAft>
              <a:buClr>
                <a:schemeClr val="tx2"/>
              </a:buClr>
              <a:defRPr lang="en-US" sz="900" dirty="0" smtClean="0">
                <a:solidFill>
                  <a:schemeClr val="tx1"/>
                </a:solidFill>
                <a:latin typeface="+mn-lt"/>
                <a:ea typeface="+mn-ea"/>
                <a:cs typeface="+mn-cs"/>
              </a:defRPr>
            </a:lvl3pPr>
            <a:lvl4pPr algn="l" rtl="0" eaLnBrk="1" fontAlgn="base" hangingPunct="1">
              <a:spcBef>
                <a:spcPts val="338"/>
              </a:spcBef>
              <a:spcAft>
                <a:spcPct val="0"/>
              </a:spcAft>
              <a:buClr>
                <a:schemeClr val="tx2"/>
              </a:buClr>
              <a:defRPr lang="en-US" sz="788" dirty="0" smtClean="0">
                <a:solidFill>
                  <a:schemeClr val="tx1"/>
                </a:solidFill>
                <a:latin typeface="+mn-lt"/>
                <a:ea typeface="+mn-ea"/>
                <a:cs typeface="+mn-cs"/>
              </a:defRPr>
            </a:lvl4pPr>
            <a:lvl5pPr algn="l" rtl="0" eaLnBrk="1" fontAlgn="base" hangingPunct="1">
              <a:spcBef>
                <a:spcPts val="338"/>
              </a:spcBef>
              <a:spcAft>
                <a:spcPct val="0"/>
              </a:spcAft>
              <a:buClr>
                <a:schemeClr val="tx2"/>
              </a:buClr>
              <a:defRPr lang="en-US" sz="675" dirty="0">
                <a:solidFill>
                  <a:schemeClr val="tx1"/>
                </a:solidFill>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10"/>
          </p:nvPr>
        </p:nvSpPr>
        <p:spPr>
          <a:xfrm>
            <a:off x="929899" y="6316307"/>
            <a:ext cx="7682984" cy="347967"/>
          </a:xfrm>
        </p:spPr>
        <p:txBody>
          <a:bodyPr anchor="b"/>
          <a:lstStyle>
            <a:lvl1pPr marL="0" indent="0">
              <a:spcBef>
                <a:spcPts val="0"/>
              </a:spcBef>
              <a:buNone/>
              <a:defRPr sz="563"/>
            </a:lvl1pPr>
            <a:lvl2pPr marL="257175" indent="0">
              <a:buNone/>
              <a:defRPr sz="563"/>
            </a:lvl2pPr>
            <a:lvl3pPr marL="514350" indent="0">
              <a:buNone/>
              <a:defRPr sz="563"/>
            </a:lvl3pPr>
            <a:lvl4pPr marL="771525" indent="0">
              <a:buNone/>
              <a:defRPr sz="563"/>
            </a:lvl4pPr>
            <a:lvl5pPr marL="1028700" indent="0">
              <a:buNone/>
              <a:defRPr sz="563"/>
            </a:lvl5pPr>
          </a:lstStyle>
          <a:p>
            <a:pPr lvl="0"/>
            <a:r>
              <a:rPr lang="en-US"/>
              <a:t>Click to edit Master text styles</a:t>
            </a:r>
          </a:p>
        </p:txBody>
      </p:sp>
      <p:sp>
        <p:nvSpPr>
          <p:cNvPr id="6" name="Footer Placeholder 4">
            <a:extLst>
              <a:ext uri="{FF2B5EF4-FFF2-40B4-BE49-F238E27FC236}">
                <a16:creationId xmlns="" xmlns:a16="http://schemas.microsoft.com/office/drawing/2014/main" id="{203583ED-016E-4248-B79D-B627714B6634}"/>
              </a:ext>
            </a:extLst>
          </p:cNvPr>
          <p:cNvSpPr>
            <a:spLocks noGrp="1"/>
          </p:cNvSpPr>
          <p:nvPr>
            <p:ph type="ftr" sz="quarter" idx="11"/>
          </p:nvPr>
        </p:nvSpPr>
        <p:spPr/>
        <p:txBody>
          <a:bodyPr/>
          <a:lstStyle>
            <a:lvl1pPr algn="l">
              <a:defRPr sz="675">
                <a:solidFill>
                  <a:schemeClr val="tx1">
                    <a:tint val="75000"/>
                  </a:schemeClr>
                </a:solidFill>
              </a:defRPr>
            </a:lvl1pPr>
          </a:lstStyle>
          <a:p>
            <a:pPr>
              <a:defRPr/>
            </a:pPr>
            <a:r>
              <a:rPr lang="en-US"/>
              <a:t>PHRU/TIZ/0818/0008</a:t>
            </a:r>
            <a:endParaRPr lang="ru-RU" dirty="0"/>
          </a:p>
        </p:txBody>
      </p:sp>
      <p:sp>
        <p:nvSpPr>
          <p:cNvPr id="7" name="Slide Number Placeholder 5">
            <a:extLst>
              <a:ext uri="{FF2B5EF4-FFF2-40B4-BE49-F238E27FC236}">
                <a16:creationId xmlns="" xmlns:a16="http://schemas.microsoft.com/office/drawing/2014/main" id="{146C4AA2-176D-491B-81BD-2E8D05CDF80A}"/>
              </a:ext>
            </a:extLst>
          </p:cNvPr>
          <p:cNvSpPr>
            <a:spLocks noGrp="1"/>
          </p:cNvSpPr>
          <p:nvPr>
            <p:ph type="sldNum" sz="quarter" idx="12"/>
          </p:nvPr>
        </p:nvSpPr>
        <p:spPr/>
        <p:txBody>
          <a:bodyPr/>
          <a:lstStyle>
            <a:lvl1pPr algn="r">
              <a:defRPr sz="675">
                <a:solidFill>
                  <a:schemeClr val="tx1">
                    <a:tint val="75000"/>
                  </a:schemeClr>
                </a:solidFill>
              </a:defRPr>
            </a:lvl1pPr>
          </a:lstStyle>
          <a:p>
            <a:pPr>
              <a:defRPr/>
            </a:pPr>
            <a:fld id="{02FBCF60-D120-403B-AF80-9B6CF1A3A673}" type="slidenum">
              <a:rPr lang="ru-RU"/>
              <a:pPr>
                <a:defRPr/>
              </a:pPr>
              <a:t>‹#›</a:t>
            </a:fld>
            <a:endParaRPr lang="ru-RU"/>
          </a:p>
        </p:txBody>
      </p:sp>
    </p:spTree>
    <p:extLst>
      <p:ext uri="{BB962C8B-B14F-4D97-AF65-F5344CB8AC3E}">
        <p14:creationId xmlns:p14="http://schemas.microsoft.com/office/powerpoint/2010/main" val="379952967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349019"/>
            <a:ext cx="7315200" cy="590931"/>
          </a:xfrm>
        </p:spPr>
        <p:txBody>
          <a:bodyPr anchor="b">
            <a:spAutoFit/>
          </a:bodyPr>
          <a:lstStyle>
            <a:lvl1pPr algn="l">
              <a:lnSpc>
                <a:spcPct val="90000"/>
              </a:lnSpc>
              <a:defRPr lang="en-US" sz="3600" b="1" kern="1200" noProof="0" dirty="0">
                <a:solidFill>
                  <a:schemeClr val="tx1"/>
                </a:solidFill>
                <a:latin typeface="+mj-lt"/>
                <a:ea typeface="+mj-ea"/>
                <a:cs typeface="+mj-cs"/>
              </a:defRPr>
            </a:lvl1pPr>
          </a:lstStyle>
          <a:p>
            <a:r>
              <a:rPr lang="en-US" noProof="0"/>
              <a:t>Click to edit Master title style</a:t>
            </a:r>
            <a:endParaRPr lang="en-US" noProof="0" dirty="0"/>
          </a:p>
        </p:txBody>
      </p:sp>
      <p:sp>
        <p:nvSpPr>
          <p:cNvPr id="3" name="Subtitle 2"/>
          <p:cNvSpPr>
            <a:spLocks noGrp="1"/>
          </p:cNvSpPr>
          <p:nvPr>
            <p:ph type="subTitle" idx="1" hasCustomPrompt="1"/>
          </p:nvPr>
        </p:nvSpPr>
        <p:spPr>
          <a:xfrm>
            <a:off x="914400" y="6035641"/>
            <a:ext cx="3657600" cy="275140"/>
          </a:xfrm>
        </p:spPr>
        <p:txBody>
          <a:bodyPr wrap="square" tIns="0">
            <a:spAutoFit/>
          </a:bodyPr>
          <a:lstStyle>
            <a:lvl1pPr marL="0" indent="0" algn="l" defTabSz="457189" rtl="0" eaLnBrk="1" latinLnBrk="0" hangingPunct="1">
              <a:lnSpc>
                <a:spcPct val="140000"/>
              </a:lnSpc>
              <a:spcBef>
                <a:spcPct val="20000"/>
              </a:spcBef>
              <a:buFontTx/>
              <a:buNone/>
              <a:defRPr lang="en-US" sz="1200" kern="1200" baseline="0" noProof="0" dirty="0">
                <a:solidFill>
                  <a:schemeClr val="tx1"/>
                </a:solidFill>
                <a:latin typeface="Arial"/>
                <a:ea typeface="+mn-ea"/>
                <a:cs typeface="Aria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noProof="0" dirty="0"/>
              <a:t>Click to add Month, Year</a:t>
            </a:r>
          </a:p>
        </p:txBody>
      </p:sp>
      <p:sp>
        <p:nvSpPr>
          <p:cNvPr id="17" name="Text Placeholder 16"/>
          <p:cNvSpPr>
            <a:spLocks noGrp="1"/>
          </p:cNvSpPr>
          <p:nvPr>
            <p:ph type="body" sz="quarter" idx="10" hasCustomPrompt="1"/>
          </p:nvPr>
        </p:nvSpPr>
        <p:spPr>
          <a:xfrm>
            <a:off x="914400" y="3012374"/>
            <a:ext cx="7315200" cy="369332"/>
          </a:xfrm>
        </p:spPr>
        <p:txBody>
          <a:bodyPr wrap="square">
            <a:spAutoFit/>
          </a:bodyPr>
          <a:lstStyle>
            <a:lvl1pPr marL="0" indent="0" algn="l">
              <a:lnSpc>
                <a:spcPct val="100000"/>
              </a:lnSpc>
              <a:buNone/>
              <a:defRPr lang="en-US" sz="1800" b="1" kern="1200" baseline="0" noProof="0" dirty="0">
                <a:solidFill>
                  <a:schemeClr val="accent2"/>
                </a:solidFill>
                <a:latin typeface="+mn-lt"/>
                <a:ea typeface="+mn-ea"/>
                <a:cs typeface="+mn-cs"/>
              </a:defRPr>
            </a:lvl1pPr>
          </a:lstStyle>
          <a:p>
            <a:pPr lvl="0"/>
            <a:r>
              <a:rPr lang="en-US" noProof="0" dirty="0"/>
              <a:t>Click to add scientific product name</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08959" y="5598989"/>
            <a:ext cx="1620921" cy="948176"/>
          </a:xfrm>
          <a:prstGeom prst="rect">
            <a:avLst/>
          </a:prstGeom>
        </p:spPr>
      </p:pic>
    </p:spTree>
    <p:extLst>
      <p:ext uri="{BB962C8B-B14F-4D97-AF65-F5344CB8AC3E}">
        <p14:creationId xmlns:p14="http://schemas.microsoft.com/office/powerpoint/2010/main" val="2412940478"/>
      </p:ext>
    </p:extLst>
  </p:cSld>
  <p:clrMapOvr>
    <a:masterClrMapping/>
  </p:clrMapOvr>
  <p:extLst>
    <p:ext uri="{DCECCB84-F9BA-43D5-87BE-67443E8EF086}">
      <p15:sldGuideLst xmlns="" xmlns:p15="http://schemas.microsoft.com/office/powerpoint/2012/main">
        <p15:guide id="1" pos="5472">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Section Breaker">
    <p:spTree>
      <p:nvGrpSpPr>
        <p:cNvPr id="1" name=""/>
        <p:cNvGrpSpPr/>
        <p:nvPr/>
      </p:nvGrpSpPr>
      <p:grpSpPr>
        <a:xfrm>
          <a:off x="0" y="0"/>
          <a:ext cx="0" cy="0"/>
          <a:chOff x="0" y="0"/>
          <a:chExt cx="0" cy="0"/>
        </a:xfrm>
      </p:grpSpPr>
      <p:sp>
        <p:nvSpPr>
          <p:cNvPr id="2" name="Title 1"/>
          <p:cNvSpPr>
            <a:spLocks noGrp="1"/>
          </p:cNvSpPr>
          <p:nvPr>
            <p:ph type="title"/>
          </p:nvPr>
        </p:nvSpPr>
        <p:spPr>
          <a:xfrm>
            <a:off x="914399" y="2349019"/>
            <a:ext cx="7315200" cy="590931"/>
          </a:xfrm>
        </p:spPr>
        <p:txBody>
          <a:bodyPr anchor="b">
            <a:spAutoFit/>
          </a:bodyPr>
          <a:lstStyle>
            <a:lvl1pPr algn="l">
              <a:lnSpc>
                <a:spcPct val="90000"/>
              </a:lnSpc>
              <a:defRPr lang="en-US" sz="3600" b="1" kern="1200" baseline="0" noProof="0" dirty="0">
                <a:solidFill>
                  <a:schemeClr val="tx1"/>
                </a:solidFill>
                <a:latin typeface="Arial"/>
                <a:ea typeface="+mj-ea"/>
                <a:cs typeface="Arial"/>
              </a:defRPr>
            </a:lvl1pPr>
          </a:lstStyle>
          <a:p>
            <a:r>
              <a:rPr lang="en-US" noProof="0"/>
              <a:t>Click to edit Master title style</a:t>
            </a:r>
            <a:endParaRPr lang="en-US" noProof="0" dirty="0"/>
          </a:p>
        </p:txBody>
      </p:sp>
      <p:sp>
        <p:nvSpPr>
          <p:cNvPr id="3" name="Text Placeholder 2"/>
          <p:cNvSpPr>
            <a:spLocks noGrp="1"/>
          </p:cNvSpPr>
          <p:nvPr>
            <p:ph type="body" idx="1" hasCustomPrompt="1"/>
          </p:nvPr>
        </p:nvSpPr>
        <p:spPr>
          <a:xfrm>
            <a:off x="914399" y="3012374"/>
            <a:ext cx="7315200" cy="369332"/>
          </a:xfrm>
        </p:spPr>
        <p:txBody>
          <a:bodyPr wrap="square" anchor="t">
            <a:spAutoFit/>
          </a:bodyPr>
          <a:lstStyle>
            <a:lvl1pPr marL="0" indent="0">
              <a:lnSpc>
                <a:spcPct val="100000"/>
              </a:lnSpc>
              <a:buNone/>
              <a:defRPr lang="en-US" sz="1800" b="1" kern="1200" baseline="0" noProof="0" dirty="0" smtClean="0">
                <a:solidFill>
                  <a:schemeClr val="accent2"/>
                </a:solidFill>
                <a:latin typeface="+mn-lt"/>
                <a:ea typeface="+mn-ea"/>
                <a:cs typeface="+mn-cs"/>
              </a:defRPr>
            </a:lvl1pPr>
            <a:lvl2pPr marL="457189" indent="0">
              <a:buNone/>
              <a:defRPr sz="1800">
                <a:solidFill>
                  <a:schemeClr val="tx1">
                    <a:tint val="75000"/>
                  </a:schemeClr>
                </a:solidFill>
              </a:defRPr>
            </a:lvl2pPr>
            <a:lvl3pPr marL="914378"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2"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noProof="0" dirty="0"/>
              <a:t>Click to add optional subtitle</a:t>
            </a:r>
          </a:p>
        </p:txBody>
      </p:sp>
      <p:sp>
        <p:nvSpPr>
          <p:cNvPr id="6" name="Slide Number Placeholder 5"/>
          <p:cNvSpPr>
            <a:spLocks noGrp="1"/>
          </p:cNvSpPr>
          <p:nvPr>
            <p:ph type="sldNum" sz="quarter" idx="10"/>
          </p:nvPr>
        </p:nvSpPr>
        <p:spPr/>
        <p:txBody>
          <a:bodyPr/>
          <a:lstStyle/>
          <a:p>
            <a:fld id="{9716DB0D-5E26-4FFA-96C0-5C622041FC2D}" type="slidenum">
              <a:rPr lang="en-US" smtClean="0"/>
              <a:pPr/>
              <a:t>‹#›</a:t>
            </a:fld>
            <a:endParaRPr lang="en-US" dirty="0"/>
          </a:p>
        </p:txBody>
      </p:sp>
      <p:sp>
        <p:nvSpPr>
          <p:cNvPr id="7" name="Footer Placeholder 10"/>
          <p:cNvSpPr txBox="1">
            <a:spLocks/>
          </p:cNvSpPr>
          <p:nvPr userDrawn="1"/>
        </p:nvSpPr>
        <p:spPr>
          <a:xfrm>
            <a:off x="374129" y="6474925"/>
            <a:ext cx="1822229" cy="365760"/>
          </a:xfrm>
          <a:prstGeom prst="rect">
            <a:avLst/>
          </a:prstGeom>
        </p:spPr>
        <p:txBody>
          <a:bodyPr anchor="b">
            <a:noAutofit/>
          </a:bodyPr>
          <a:lstStyle>
            <a:defPPr>
              <a:defRPr lang="en-US"/>
            </a:defPPr>
            <a:lvl1pPr marL="0" algn="r" defTabSz="457200" rtl="0" eaLnBrk="1" latinLnBrk="0" hangingPunct="1">
              <a:defRPr lang="en-US" sz="1000" b="0" i="0" u="none" strike="noStrike" kern="1200" baseline="30000" smtClean="0">
                <a:solidFill>
                  <a:srgbClr val="2573BA"/>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000" noProof="0" dirty="0">
                <a:solidFill>
                  <a:schemeClr val="bg1">
                    <a:lumMod val="50000"/>
                  </a:schemeClr>
                </a:solidFill>
              </a:rPr>
              <a:t>Confidential and Proprietary</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23904" y="6312353"/>
            <a:ext cx="902110" cy="527699"/>
          </a:xfrm>
          <a:prstGeom prst="rect">
            <a:avLst/>
          </a:prstGeom>
        </p:spPr>
      </p:pic>
      <p:sp>
        <p:nvSpPr>
          <p:cNvPr id="9" name="Subtitle 2"/>
          <p:cNvSpPr>
            <a:spLocks noGrp="1"/>
          </p:cNvSpPr>
          <p:nvPr>
            <p:ph type="subTitle" idx="11" hasCustomPrompt="1"/>
          </p:nvPr>
        </p:nvSpPr>
        <p:spPr>
          <a:xfrm>
            <a:off x="914400" y="5447568"/>
            <a:ext cx="3992880" cy="275140"/>
          </a:xfrm>
        </p:spPr>
        <p:txBody>
          <a:bodyPr wrap="square" tIns="0">
            <a:spAutoFit/>
          </a:bodyPr>
          <a:lstStyle>
            <a:lvl1pPr marL="0" marR="0" indent="0" algn="l" defTabSz="457189" rtl="0" eaLnBrk="1" fontAlgn="auto" latinLnBrk="0" hangingPunct="1">
              <a:lnSpc>
                <a:spcPct val="140000"/>
              </a:lnSpc>
              <a:spcBef>
                <a:spcPct val="20000"/>
              </a:spcBef>
              <a:spcAft>
                <a:spcPts val="0"/>
              </a:spcAft>
              <a:buClrTx/>
              <a:buSzTx/>
              <a:buFontTx/>
              <a:buNone/>
              <a:tabLst/>
              <a:defRPr lang="en-US" sz="1200" kern="1200" baseline="0" noProof="0" dirty="0">
                <a:solidFill>
                  <a:schemeClr val="tx1"/>
                </a:solidFill>
                <a:latin typeface="Arial"/>
                <a:ea typeface="+mn-ea"/>
                <a:cs typeface="Aria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noProof="0" dirty="0"/>
              <a:t>Click to add scientific product name and document type</a:t>
            </a:r>
          </a:p>
        </p:txBody>
      </p:sp>
    </p:spTree>
    <p:extLst>
      <p:ext uri="{BB962C8B-B14F-4D97-AF65-F5344CB8AC3E}">
        <p14:creationId xmlns:p14="http://schemas.microsoft.com/office/powerpoint/2010/main" val="419857739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Col: Title + Subtitle + Content">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9716DB0D-5E26-4FFA-96C0-5C622041FC2D}" type="slidenum">
              <a:rPr lang="en-US" smtClean="0"/>
              <a:pPr/>
              <a:t>‹#›</a:t>
            </a:fld>
            <a:endParaRPr lang="en-US" dirty="0"/>
          </a:p>
        </p:txBody>
      </p:sp>
      <p:sp>
        <p:nvSpPr>
          <p:cNvPr id="15" name="Text Placeholder 6"/>
          <p:cNvSpPr>
            <a:spLocks noGrp="1"/>
          </p:cNvSpPr>
          <p:nvPr>
            <p:ph type="body" sz="quarter" idx="19" hasCustomPrompt="1"/>
          </p:nvPr>
        </p:nvSpPr>
        <p:spPr>
          <a:xfrm>
            <a:off x="374130" y="6101713"/>
            <a:ext cx="8335918" cy="184666"/>
          </a:xfrm>
        </p:spPr>
        <p:txBody>
          <a:bodyPr anchor="b">
            <a:spAutoFit/>
          </a:bodyPr>
          <a:lstStyle>
            <a:lvl1pPr>
              <a:lnSpc>
                <a:spcPct val="100000"/>
              </a:lnSpc>
              <a:spcBef>
                <a:spcPts val="0"/>
              </a:spcBef>
              <a:defRPr lang="en-US" sz="600" kern="1200" dirty="0" smtClean="0">
                <a:solidFill>
                  <a:srgbClr val="000000"/>
                </a:solidFill>
                <a:latin typeface="Arial" panose="020B0604020202020204" pitchFamily="34" charset="0"/>
                <a:ea typeface="+mn-ea"/>
                <a:cs typeface="Arial" panose="020B0604020202020204" pitchFamily="34" charset="0"/>
              </a:defRPr>
            </a:lvl1pPr>
          </a:lstStyle>
          <a:p>
            <a:pPr lvl="0"/>
            <a:r>
              <a:rPr lang="en-US" dirty="0"/>
              <a:t>Click to add references and/or abbreviations. Text should be no larger than 6-pt.</a:t>
            </a:r>
          </a:p>
        </p:txBody>
      </p:sp>
      <p:sp>
        <p:nvSpPr>
          <p:cNvPr id="10" name="Text Placeholder 2"/>
          <p:cNvSpPr>
            <a:spLocks noGrp="1"/>
          </p:cNvSpPr>
          <p:nvPr>
            <p:ph type="body" idx="20" hasCustomPrompt="1"/>
          </p:nvPr>
        </p:nvSpPr>
        <p:spPr>
          <a:xfrm>
            <a:off x="374130" y="2110524"/>
            <a:ext cx="8335918" cy="307777"/>
          </a:xfrm>
        </p:spPr>
        <p:txBody>
          <a:bodyPr wrap="square" anchor="b">
            <a:spAutoFit/>
          </a:bodyPr>
          <a:lstStyle>
            <a:lvl1pPr marL="0" indent="0">
              <a:lnSpc>
                <a:spcPct val="100000"/>
              </a:lnSpc>
              <a:buNone/>
              <a:defRPr lang="en-US" sz="1400" b="1" kern="1200" baseline="0" noProof="0" dirty="0" smtClean="0">
                <a:solidFill>
                  <a:schemeClr val="accent2"/>
                </a:solidFill>
                <a:latin typeface="+mn-lt"/>
                <a:ea typeface="+mn-ea"/>
                <a:cs typeface="+mn-cs"/>
              </a:defRPr>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noProof="0" dirty="0"/>
              <a:t>Click to add subtitle. Font size at 14-pt</a:t>
            </a:r>
          </a:p>
        </p:txBody>
      </p:sp>
      <p:sp>
        <p:nvSpPr>
          <p:cNvPr id="12" name="Footer Placeholder 10"/>
          <p:cNvSpPr txBox="1">
            <a:spLocks/>
          </p:cNvSpPr>
          <p:nvPr userDrawn="1"/>
        </p:nvSpPr>
        <p:spPr>
          <a:xfrm>
            <a:off x="374129" y="6474925"/>
            <a:ext cx="1822229" cy="365760"/>
          </a:xfrm>
          <a:prstGeom prst="rect">
            <a:avLst/>
          </a:prstGeom>
        </p:spPr>
        <p:txBody>
          <a:bodyPr anchor="b">
            <a:noAutofit/>
          </a:bodyPr>
          <a:lstStyle>
            <a:defPPr>
              <a:defRPr lang="en-US"/>
            </a:defPPr>
            <a:lvl1pPr marL="0" algn="r" defTabSz="457200" rtl="0" eaLnBrk="1" latinLnBrk="0" hangingPunct="1">
              <a:defRPr lang="en-US" sz="1000" b="0" i="0" u="none" strike="noStrike" kern="1200" baseline="30000" smtClean="0">
                <a:solidFill>
                  <a:srgbClr val="2573BA"/>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000" noProof="0" dirty="0">
                <a:solidFill>
                  <a:schemeClr val="bg1">
                    <a:lumMod val="50000"/>
                  </a:schemeClr>
                </a:solidFill>
              </a:rPr>
              <a:t>Confidential and Proprietary</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23904" y="6312353"/>
            <a:ext cx="902110" cy="527699"/>
          </a:xfrm>
          <a:prstGeom prst="rect">
            <a:avLst/>
          </a:prstGeom>
        </p:spPr>
      </p:pic>
      <p:sp>
        <p:nvSpPr>
          <p:cNvPr id="5" name="Text Placeholder 4"/>
          <p:cNvSpPr>
            <a:spLocks noGrp="1"/>
          </p:cNvSpPr>
          <p:nvPr>
            <p:ph type="body" sz="quarter" idx="24" hasCustomPrompt="1"/>
          </p:nvPr>
        </p:nvSpPr>
        <p:spPr>
          <a:xfrm>
            <a:off x="372498" y="2378050"/>
            <a:ext cx="8337550" cy="3561319"/>
          </a:xfrm>
        </p:spPr>
        <p:txBody>
          <a:bodyPr/>
          <a:lstStyle>
            <a:lvl1pPr>
              <a:defRPr>
                <a:solidFill>
                  <a:srgbClr val="7C878E"/>
                </a:solidFill>
              </a:defRPr>
            </a:lvl1pPr>
            <a:lvl2pPr>
              <a:defRPr>
                <a:solidFill>
                  <a:srgbClr val="7C878E"/>
                </a:solidFill>
              </a:defRPr>
            </a:lvl2pPr>
            <a:lvl3pPr>
              <a:defRPr>
                <a:solidFill>
                  <a:srgbClr val="7C878E"/>
                </a:solidFill>
              </a:defRPr>
            </a:lvl3pPr>
            <a:lvl4pPr>
              <a:defRPr>
                <a:solidFill>
                  <a:srgbClr val="7C878E"/>
                </a:solidFill>
              </a:defRPr>
            </a:lvl4pPr>
            <a:lvl5pPr>
              <a:defRPr>
                <a:solidFill>
                  <a:srgbClr val="7C878E"/>
                </a:solidFill>
              </a:defRPr>
            </a:lvl5pPr>
          </a:lstStyle>
          <a:p>
            <a:pPr lvl="0"/>
            <a:r>
              <a:rPr lang="en-US" dirty="0"/>
              <a:t>Click to add text. Do not overcrowd the slide with text. Use an additional slide, if absolutely necessary.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3"/>
          <p:cNvSpPr>
            <a:spLocks noGrp="1"/>
          </p:cNvSpPr>
          <p:nvPr>
            <p:ph type="title"/>
          </p:nvPr>
        </p:nvSpPr>
        <p:spPr/>
        <p:txBody>
          <a:bodyPr/>
          <a:lstStyle/>
          <a:p>
            <a:r>
              <a:rPr lang="en-US"/>
              <a:t>Click to edit Master title style</a:t>
            </a:r>
            <a:endParaRPr lang="en-GB" dirty="0"/>
          </a:p>
        </p:txBody>
      </p:sp>
    </p:spTree>
    <p:extLst>
      <p:ext uri="{BB962C8B-B14F-4D97-AF65-F5344CB8AC3E}">
        <p14:creationId xmlns:p14="http://schemas.microsoft.com/office/powerpoint/2010/main" val="4071370150"/>
      </p:ext>
    </p:extLst>
  </p:cSld>
  <p:clrMapOvr>
    <a:masterClrMapping/>
  </p:clrMapOvr>
  <p:extLst>
    <p:ext uri="{DCECCB84-F9BA-43D5-87BE-67443E8EF086}">
      <p15:sldGuideLst xmlns="" xmlns:p15="http://schemas.microsoft.com/office/powerpoint/2012/main"/>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Col: 1Title + 2Subtitles + 2Content">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9716DB0D-5E26-4FFA-96C0-5C622041FC2D}" type="slidenum">
              <a:rPr lang="en-US" smtClean="0"/>
              <a:pPr/>
              <a:t>‹#›</a:t>
            </a:fld>
            <a:endParaRPr lang="en-US" dirty="0"/>
          </a:p>
        </p:txBody>
      </p:sp>
      <p:sp>
        <p:nvSpPr>
          <p:cNvPr id="15" name="Text Placeholder 6"/>
          <p:cNvSpPr>
            <a:spLocks noGrp="1"/>
          </p:cNvSpPr>
          <p:nvPr>
            <p:ph type="body" sz="quarter" idx="19" hasCustomPrompt="1"/>
          </p:nvPr>
        </p:nvSpPr>
        <p:spPr>
          <a:xfrm>
            <a:off x="374130" y="6101713"/>
            <a:ext cx="8335918" cy="184666"/>
          </a:xfrm>
        </p:spPr>
        <p:txBody>
          <a:bodyPr anchor="b">
            <a:spAutoFit/>
          </a:bodyPr>
          <a:lstStyle>
            <a:lvl1pPr>
              <a:lnSpc>
                <a:spcPct val="100000"/>
              </a:lnSpc>
              <a:spcBef>
                <a:spcPts val="0"/>
              </a:spcBef>
              <a:defRPr lang="en-US" sz="600" kern="1200" dirty="0" smtClean="0">
                <a:solidFill>
                  <a:srgbClr val="000000"/>
                </a:solidFill>
                <a:latin typeface="Arial" panose="020B0604020202020204" pitchFamily="34" charset="0"/>
                <a:ea typeface="+mn-ea"/>
                <a:cs typeface="Arial" panose="020B0604020202020204" pitchFamily="34" charset="0"/>
              </a:defRPr>
            </a:lvl1pPr>
          </a:lstStyle>
          <a:p>
            <a:pPr lvl="0"/>
            <a:r>
              <a:rPr lang="en-US" dirty="0"/>
              <a:t>Click to add references and/or abbreviations. Text should be no larger than 6-pt.</a:t>
            </a:r>
          </a:p>
        </p:txBody>
      </p:sp>
      <p:sp>
        <p:nvSpPr>
          <p:cNvPr id="9" name="Text Placeholder 2"/>
          <p:cNvSpPr>
            <a:spLocks noGrp="1"/>
          </p:cNvSpPr>
          <p:nvPr>
            <p:ph type="body" idx="23" hasCustomPrompt="1"/>
          </p:nvPr>
        </p:nvSpPr>
        <p:spPr>
          <a:xfrm>
            <a:off x="374129" y="2110524"/>
            <a:ext cx="8336239" cy="307777"/>
          </a:xfrm>
        </p:spPr>
        <p:txBody>
          <a:bodyPr wrap="square" anchor="b">
            <a:spAutoFit/>
          </a:bodyPr>
          <a:lstStyle>
            <a:lvl1pPr marL="0" marR="0" indent="0" algn="l" defTabSz="457189" rtl="0" eaLnBrk="1" fontAlgn="auto" latinLnBrk="0" hangingPunct="1">
              <a:lnSpc>
                <a:spcPct val="100000"/>
              </a:lnSpc>
              <a:spcBef>
                <a:spcPct val="20000"/>
              </a:spcBef>
              <a:spcAft>
                <a:spcPts val="0"/>
              </a:spcAft>
              <a:buClrTx/>
              <a:buSzTx/>
              <a:buFontTx/>
              <a:buNone/>
              <a:tabLst/>
              <a:defRPr lang="en-US" sz="1400" b="1" kern="1200" baseline="0" noProof="0">
                <a:solidFill>
                  <a:schemeClr val="accent2"/>
                </a:solidFill>
                <a:latin typeface="+mn-lt"/>
                <a:ea typeface="+mn-ea"/>
                <a:cs typeface="+mn-cs"/>
              </a:defRPr>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marL="0" marR="0" lvl="0" indent="0" algn="l" defTabSz="457189" rtl="0" eaLnBrk="1" fontAlgn="auto" latinLnBrk="0" hangingPunct="1">
              <a:lnSpc>
                <a:spcPct val="100000"/>
              </a:lnSpc>
              <a:spcBef>
                <a:spcPct val="20000"/>
              </a:spcBef>
              <a:spcAft>
                <a:spcPts val="0"/>
              </a:spcAft>
              <a:buClrTx/>
              <a:buSzTx/>
              <a:buFontTx/>
              <a:buNone/>
              <a:tabLst/>
              <a:defRPr/>
            </a:pPr>
            <a:r>
              <a:rPr lang="en-US" noProof="0" dirty="0"/>
              <a:t>Click to add subtitle. Font size at 14-pt</a:t>
            </a:r>
          </a:p>
        </p:txBody>
      </p:sp>
      <p:sp>
        <p:nvSpPr>
          <p:cNvPr id="13" name="Text Placeholder 2"/>
          <p:cNvSpPr>
            <a:spLocks noGrp="1"/>
          </p:cNvSpPr>
          <p:nvPr>
            <p:ph type="body" idx="26" hasCustomPrompt="1"/>
          </p:nvPr>
        </p:nvSpPr>
        <p:spPr>
          <a:xfrm>
            <a:off x="374129" y="4113697"/>
            <a:ext cx="8336239" cy="307777"/>
          </a:xfrm>
        </p:spPr>
        <p:txBody>
          <a:bodyPr wrap="square" anchor="b">
            <a:spAutoFit/>
          </a:bodyPr>
          <a:lstStyle>
            <a:lvl1pPr marL="0" marR="0" indent="0" algn="l" defTabSz="457189" rtl="0" eaLnBrk="1" fontAlgn="auto" latinLnBrk="0" hangingPunct="1">
              <a:lnSpc>
                <a:spcPct val="100000"/>
              </a:lnSpc>
              <a:spcBef>
                <a:spcPct val="20000"/>
              </a:spcBef>
              <a:spcAft>
                <a:spcPts val="0"/>
              </a:spcAft>
              <a:buClrTx/>
              <a:buSzTx/>
              <a:buFontTx/>
              <a:buNone/>
              <a:tabLst/>
              <a:defRPr lang="en-US" sz="1400" b="1" kern="1200" baseline="0" noProof="0">
                <a:solidFill>
                  <a:schemeClr val="accent2"/>
                </a:solidFill>
                <a:latin typeface="+mn-lt"/>
                <a:ea typeface="+mn-ea"/>
                <a:cs typeface="+mn-cs"/>
              </a:defRPr>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marL="0" marR="0" lvl="0" indent="0" algn="l" defTabSz="457189" rtl="0" eaLnBrk="1" fontAlgn="auto" latinLnBrk="0" hangingPunct="1">
              <a:lnSpc>
                <a:spcPct val="100000"/>
              </a:lnSpc>
              <a:spcBef>
                <a:spcPct val="20000"/>
              </a:spcBef>
              <a:spcAft>
                <a:spcPts val="0"/>
              </a:spcAft>
              <a:buClrTx/>
              <a:buSzTx/>
              <a:buFontTx/>
              <a:buNone/>
              <a:tabLst/>
              <a:defRPr/>
            </a:pPr>
            <a:r>
              <a:rPr lang="en-US" noProof="0" dirty="0"/>
              <a:t>Click to add subtitle. Font size at 14-pt</a:t>
            </a:r>
          </a:p>
        </p:txBody>
      </p:sp>
      <p:sp>
        <p:nvSpPr>
          <p:cNvPr id="16" name="Footer Placeholder 10"/>
          <p:cNvSpPr txBox="1">
            <a:spLocks/>
          </p:cNvSpPr>
          <p:nvPr userDrawn="1"/>
        </p:nvSpPr>
        <p:spPr>
          <a:xfrm>
            <a:off x="374129" y="6474925"/>
            <a:ext cx="1822229" cy="365760"/>
          </a:xfrm>
          <a:prstGeom prst="rect">
            <a:avLst/>
          </a:prstGeom>
        </p:spPr>
        <p:txBody>
          <a:bodyPr anchor="b">
            <a:noAutofit/>
          </a:bodyPr>
          <a:lstStyle>
            <a:defPPr>
              <a:defRPr lang="en-US"/>
            </a:defPPr>
            <a:lvl1pPr marL="0" algn="r" defTabSz="457200" rtl="0" eaLnBrk="1" latinLnBrk="0" hangingPunct="1">
              <a:defRPr lang="en-US" sz="1000" b="0" i="0" u="none" strike="noStrike" kern="1200" baseline="30000" smtClean="0">
                <a:solidFill>
                  <a:srgbClr val="2573BA"/>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000" noProof="0" dirty="0">
                <a:solidFill>
                  <a:schemeClr val="bg1">
                    <a:lumMod val="50000"/>
                  </a:schemeClr>
                </a:solidFill>
              </a:rPr>
              <a:t>Confidential and Proprietary</a:t>
            </a: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23904" y="6312353"/>
            <a:ext cx="902110" cy="527699"/>
          </a:xfrm>
          <a:prstGeom prst="rect">
            <a:avLst/>
          </a:prstGeom>
        </p:spPr>
      </p:pic>
      <p:sp>
        <p:nvSpPr>
          <p:cNvPr id="17" name="Text Placeholder 11"/>
          <p:cNvSpPr>
            <a:spLocks noGrp="1"/>
          </p:cNvSpPr>
          <p:nvPr>
            <p:ph type="body" sz="quarter" idx="28" hasCustomPrompt="1"/>
          </p:nvPr>
        </p:nvSpPr>
        <p:spPr>
          <a:xfrm>
            <a:off x="372074" y="2378049"/>
            <a:ext cx="8337973" cy="1444509"/>
          </a:xfrm>
        </p:spPr>
        <p:txBody>
          <a:bodyPr/>
          <a:lstStyle>
            <a:lvl1pPr>
              <a:defRPr>
                <a:solidFill>
                  <a:srgbClr val="7C878E"/>
                </a:solidFill>
              </a:defRPr>
            </a:lvl1pPr>
            <a:lvl2pPr>
              <a:defRPr>
                <a:solidFill>
                  <a:srgbClr val="7C878E"/>
                </a:solidFill>
              </a:defRPr>
            </a:lvl2pPr>
            <a:lvl3pPr>
              <a:defRPr>
                <a:solidFill>
                  <a:srgbClr val="7C878E"/>
                </a:solidFill>
              </a:defRPr>
            </a:lvl3pPr>
            <a:lvl4pPr>
              <a:defRPr>
                <a:solidFill>
                  <a:srgbClr val="7C878E"/>
                </a:solidFill>
              </a:defRPr>
            </a:lvl4pPr>
            <a:lvl5pPr>
              <a:defRPr>
                <a:solidFill>
                  <a:srgbClr val="7C878E"/>
                </a:solidFill>
              </a:defRPr>
            </a:lvl5pPr>
          </a:lstStyle>
          <a:p>
            <a:pPr lvl="0"/>
            <a:r>
              <a:rPr lang="en-US" noProof="0" dirty="0">
                <a:ea typeface="ＭＳ 明朝"/>
                <a:cs typeface="Times New Roman"/>
              </a:rPr>
              <a:t>Click to add text. Do not overcrowd the slide with text. Use an additional slide, if absolutely necessary.</a:t>
            </a:r>
            <a:endParaRPr lang="en-US" dirty="0"/>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Text Placeholder 11"/>
          <p:cNvSpPr>
            <a:spLocks noGrp="1"/>
          </p:cNvSpPr>
          <p:nvPr>
            <p:ph type="body" sz="quarter" idx="29" hasCustomPrompt="1"/>
          </p:nvPr>
        </p:nvSpPr>
        <p:spPr>
          <a:xfrm>
            <a:off x="372074" y="4381223"/>
            <a:ext cx="8337973" cy="1444509"/>
          </a:xfrm>
        </p:spPr>
        <p:txBody>
          <a:bodyPr/>
          <a:lstStyle>
            <a:lvl1pPr>
              <a:defRPr>
                <a:solidFill>
                  <a:srgbClr val="7C878E"/>
                </a:solidFill>
              </a:defRPr>
            </a:lvl1pPr>
            <a:lvl2pPr>
              <a:defRPr>
                <a:solidFill>
                  <a:srgbClr val="7C878E"/>
                </a:solidFill>
              </a:defRPr>
            </a:lvl2pPr>
            <a:lvl3pPr>
              <a:defRPr>
                <a:solidFill>
                  <a:srgbClr val="7C878E"/>
                </a:solidFill>
              </a:defRPr>
            </a:lvl3pPr>
            <a:lvl4pPr>
              <a:defRPr>
                <a:solidFill>
                  <a:srgbClr val="7C878E"/>
                </a:solidFill>
              </a:defRPr>
            </a:lvl4pPr>
            <a:lvl5pPr>
              <a:defRPr>
                <a:solidFill>
                  <a:srgbClr val="7C878E"/>
                </a:solidFill>
              </a:defRPr>
            </a:lvl5pPr>
          </a:lstStyle>
          <a:p>
            <a:pPr lvl="0"/>
            <a:r>
              <a:rPr lang="en-US" noProof="0" dirty="0">
                <a:ea typeface="ＭＳ 明朝"/>
                <a:cs typeface="Times New Roman"/>
              </a:rPr>
              <a:t>Click to add text. Do not overcrowd the slide with text. Use an additional slide, if absolutely necessary.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55345268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Col: Title + Content">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9716DB0D-5E26-4FFA-96C0-5C622041FC2D}" type="slidenum">
              <a:rPr lang="en-US" smtClean="0"/>
              <a:pPr/>
              <a:t>‹#›</a:t>
            </a:fld>
            <a:endParaRPr lang="en-US" dirty="0"/>
          </a:p>
        </p:txBody>
      </p:sp>
      <p:sp>
        <p:nvSpPr>
          <p:cNvPr id="10" name="Text Placeholder 6"/>
          <p:cNvSpPr>
            <a:spLocks noGrp="1"/>
          </p:cNvSpPr>
          <p:nvPr>
            <p:ph type="body" sz="quarter" idx="19" hasCustomPrompt="1"/>
          </p:nvPr>
        </p:nvSpPr>
        <p:spPr>
          <a:xfrm>
            <a:off x="374130" y="6101713"/>
            <a:ext cx="8335918" cy="184666"/>
          </a:xfrm>
        </p:spPr>
        <p:txBody>
          <a:bodyPr anchor="b">
            <a:spAutoFit/>
          </a:bodyPr>
          <a:lstStyle>
            <a:lvl1pPr>
              <a:lnSpc>
                <a:spcPct val="100000"/>
              </a:lnSpc>
              <a:spcBef>
                <a:spcPts val="0"/>
              </a:spcBef>
              <a:defRPr lang="en-US" sz="600" kern="1200" baseline="0" dirty="0" smtClean="0">
                <a:solidFill>
                  <a:srgbClr val="000000"/>
                </a:solidFill>
                <a:latin typeface="Arial" panose="020B0604020202020204" pitchFamily="34" charset="0"/>
                <a:ea typeface="+mn-ea"/>
                <a:cs typeface="Arial" panose="020B0604020202020204" pitchFamily="34" charset="0"/>
              </a:defRPr>
            </a:lvl1pPr>
          </a:lstStyle>
          <a:p>
            <a:pPr lvl="0"/>
            <a:r>
              <a:rPr lang="en-US" dirty="0"/>
              <a:t>Click to add references and/or abbreviations. Text should be no larger than 6-pt.</a:t>
            </a:r>
          </a:p>
        </p:txBody>
      </p:sp>
      <p:sp>
        <p:nvSpPr>
          <p:cNvPr id="8" name="Footer Placeholder 10"/>
          <p:cNvSpPr txBox="1">
            <a:spLocks/>
          </p:cNvSpPr>
          <p:nvPr userDrawn="1"/>
        </p:nvSpPr>
        <p:spPr>
          <a:xfrm>
            <a:off x="374129" y="6474925"/>
            <a:ext cx="1822229" cy="365760"/>
          </a:xfrm>
          <a:prstGeom prst="rect">
            <a:avLst/>
          </a:prstGeom>
        </p:spPr>
        <p:txBody>
          <a:bodyPr anchor="b">
            <a:noAutofit/>
          </a:bodyPr>
          <a:lstStyle>
            <a:defPPr>
              <a:defRPr lang="en-US"/>
            </a:defPPr>
            <a:lvl1pPr marL="0" algn="r" defTabSz="457200" rtl="0" eaLnBrk="1" latinLnBrk="0" hangingPunct="1">
              <a:defRPr lang="en-US" sz="1000" b="0" i="0" u="none" strike="noStrike" kern="1200" baseline="30000" smtClean="0">
                <a:solidFill>
                  <a:srgbClr val="2573BA"/>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000" noProof="0" dirty="0">
                <a:solidFill>
                  <a:schemeClr val="bg1">
                    <a:lumMod val="50000"/>
                  </a:schemeClr>
                </a:solidFill>
              </a:rPr>
              <a:t>Confidential and Proprietary</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23904" y="6312353"/>
            <a:ext cx="902110" cy="527699"/>
          </a:xfrm>
          <a:prstGeom prst="rect">
            <a:avLst/>
          </a:prstGeom>
        </p:spPr>
      </p:pic>
      <p:sp>
        <p:nvSpPr>
          <p:cNvPr id="12" name="Text Placeholder 11"/>
          <p:cNvSpPr>
            <a:spLocks noGrp="1"/>
          </p:cNvSpPr>
          <p:nvPr>
            <p:ph type="body" sz="quarter" idx="20" hasCustomPrompt="1"/>
          </p:nvPr>
        </p:nvSpPr>
        <p:spPr>
          <a:xfrm>
            <a:off x="372074" y="1718735"/>
            <a:ext cx="8337973" cy="4220021"/>
          </a:xfrm>
        </p:spPr>
        <p:txBody>
          <a:bodyPr/>
          <a:lstStyle>
            <a:lvl1pPr>
              <a:defRPr>
                <a:solidFill>
                  <a:srgbClr val="7C878E"/>
                </a:solidFill>
              </a:defRPr>
            </a:lvl1pPr>
            <a:lvl2pPr>
              <a:defRPr>
                <a:solidFill>
                  <a:srgbClr val="7C878E"/>
                </a:solidFill>
              </a:defRPr>
            </a:lvl2pPr>
            <a:lvl3pPr>
              <a:defRPr>
                <a:solidFill>
                  <a:srgbClr val="7C878E"/>
                </a:solidFill>
              </a:defRPr>
            </a:lvl3pPr>
            <a:lvl4pPr>
              <a:defRPr>
                <a:solidFill>
                  <a:srgbClr val="7C878E"/>
                </a:solidFill>
              </a:defRPr>
            </a:lvl4pPr>
            <a:lvl5pPr>
              <a:defRPr>
                <a:solidFill>
                  <a:srgbClr val="7C878E"/>
                </a:solidFill>
              </a:defRPr>
            </a:lvl5pPr>
          </a:lstStyle>
          <a:p>
            <a:pPr lvl="0"/>
            <a:r>
              <a:rPr lang="en-US" noProof="0" dirty="0">
                <a:ea typeface="ＭＳ 明朝"/>
                <a:cs typeface="Times New Roman"/>
              </a:rPr>
              <a:t>Click to add text. Do not overcrowd the slide with text. Use an additional slide, if absolutely necessary.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25354087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Col: Title Only">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9716DB0D-5E26-4FFA-96C0-5C622041FC2D}" type="slidenum">
              <a:rPr lang="en-US" smtClean="0"/>
              <a:pPr/>
              <a:t>‹#›</a:t>
            </a:fld>
            <a:endParaRPr lang="en-US" dirty="0"/>
          </a:p>
        </p:txBody>
      </p:sp>
      <p:sp>
        <p:nvSpPr>
          <p:cNvPr id="10" name="Text Placeholder 6"/>
          <p:cNvSpPr>
            <a:spLocks noGrp="1"/>
          </p:cNvSpPr>
          <p:nvPr>
            <p:ph type="body" sz="quarter" idx="19" hasCustomPrompt="1"/>
          </p:nvPr>
        </p:nvSpPr>
        <p:spPr>
          <a:xfrm>
            <a:off x="374130" y="6101713"/>
            <a:ext cx="8335918" cy="184666"/>
          </a:xfrm>
        </p:spPr>
        <p:txBody>
          <a:bodyPr anchor="b">
            <a:spAutoFit/>
          </a:bodyPr>
          <a:lstStyle>
            <a:lvl1pPr>
              <a:lnSpc>
                <a:spcPct val="100000"/>
              </a:lnSpc>
              <a:spcBef>
                <a:spcPts val="0"/>
              </a:spcBef>
              <a:defRPr lang="en-US" sz="600" kern="1200" baseline="0" dirty="0" smtClean="0">
                <a:solidFill>
                  <a:srgbClr val="000000"/>
                </a:solidFill>
                <a:latin typeface="Arial" panose="020B0604020202020204" pitchFamily="34" charset="0"/>
                <a:ea typeface="+mn-ea"/>
                <a:cs typeface="Arial" panose="020B0604020202020204" pitchFamily="34" charset="0"/>
              </a:defRPr>
            </a:lvl1pPr>
          </a:lstStyle>
          <a:p>
            <a:pPr lvl="0"/>
            <a:r>
              <a:rPr lang="en-US" dirty="0"/>
              <a:t>Click to add references and/or abbreviations. Text should be no larger than 6-pt.</a:t>
            </a:r>
          </a:p>
        </p:txBody>
      </p:sp>
      <p:sp>
        <p:nvSpPr>
          <p:cNvPr id="8" name="Footer Placeholder 10"/>
          <p:cNvSpPr txBox="1">
            <a:spLocks/>
          </p:cNvSpPr>
          <p:nvPr userDrawn="1"/>
        </p:nvSpPr>
        <p:spPr>
          <a:xfrm>
            <a:off x="374129" y="6474925"/>
            <a:ext cx="1822229" cy="365760"/>
          </a:xfrm>
          <a:prstGeom prst="rect">
            <a:avLst/>
          </a:prstGeom>
        </p:spPr>
        <p:txBody>
          <a:bodyPr anchor="b">
            <a:noAutofit/>
          </a:bodyPr>
          <a:lstStyle>
            <a:defPPr>
              <a:defRPr lang="en-US"/>
            </a:defPPr>
            <a:lvl1pPr marL="0" algn="r" defTabSz="457200" rtl="0" eaLnBrk="1" latinLnBrk="0" hangingPunct="1">
              <a:defRPr lang="en-US" sz="1000" b="0" i="0" u="none" strike="noStrike" kern="1200" baseline="30000" smtClean="0">
                <a:solidFill>
                  <a:srgbClr val="2573BA"/>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000" noProof="0" dirty="0">
                <a:solidFill>
                  <a:schemeClr val="bg1">
                    <a:lumMod val="50000"/>
                  </a:schemeClr>
                </a:solidFill>
              </a:rPr>
              <a:t>Confidential and Proprietary</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23904" y="6312353"/>
            <a:ext cx="902110" cy="527699"/>
          </a:xfrm>
          <a:prstGeom prst="rect">
            <a:avLst/>
          </a:prstGeom>
        </p:spPr>
      </p:pic>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6113291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9_Титульный слайд">
    <p:spTree>
      <p:nvGrpSpPr>
        <p:cNvPr id="1" name=""/>
        <p:cNvGrpSpPr/>
        <p:nvPr/>
      </p:nvGrpSpPr>
      <p:grpSpPr>
        <a:xfrm>
          <a:off x="0" y="0"/>
          <a:ext cx="0" cy="0"/>
          <a:chOff x="0" y="0"/>
          <a:chExt cx="0" cy="0"/>
        </a:xfrm>
      </p:grpSpPr>
      <p:sp>
        <p:nvSpPr>
          <p:cNvPr id="7" name="Прямоугольник 2">
            <a:extLst>
              <a:ext uri="{FF2B5EF4-FFF2-40B4-BE49-F238E27FC236}">
                <a16:creationId xmlns="" xmlns:a16="http://schemas.microsoft.com/office/drawing/2014/main" id="{8442C7F8-79B5-4AF2-BB2E-FBD190974045}"/>
              </a:ext>
            </a:extLst>
          </p:cNvPr>
          <p:cNvSpPr/>
          <p:nvPr/>
        </p:nvSpPr>
        <p:spPr>
          <a:xfrm>
            <a:off x="-14288" y="5924551"/>
            <a:ext cx="9144000" cy="1063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sz="1800"/>
          </a:p>
        </p:txBody>
      </p:sp>
      <p:pic>
        <p:nvPicPr>
          <p:cNvPr id="8" name="Picture 2">
            <a:extLst>
              <a:ext uri="{FF2B5EF4-FFF2-40B4-BE49-F238E27FC236}">
                <a16:creationId xmlns="" xmlns:a16="http://schemas.microsoft.com/office/drawing/2014/main" id="{9C857C9A-BCAA-477B-BDFE-B7E25AE7901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92554" y="6261101"/>
            <a:ext cx="1800225" cy="44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Текст 12"/>
          <p:cNvSpPr>
            <a:spLocks noGrp="1"/>
          </p:cNvSpPr>
          <p:nvPr>
            <p:ph type="body" sz="quarter" idx="10"/>
          </p:nvPr>
        </p:nvSpPr>
        <p:spPr>
          <a:xfrm>
            <a:off x="416708" y="500675"/>
            <a:ext cx="7776864" cy="859429"/>
          </a:xfrm>
          <a:prstGeom prst="rect">
            <a:avLst/>
          </a:prstGeom>
        </p:spPr>
        <p:txBody>
          <a:bodyPr anchor="ctr"/>
          <a:lstStyle>
            <a:lvl1pPr marL="0" marR="0" indent="0" algn="l" defTabSz="914378" rtl="0" eaLnBrk="1" fontAlgn="auto" latinLnBrk="0" hangingPunct="1">
              <a:lnSpc>
                <a:spcPct val="100000"/>
              </a:lnSpc>
              <a:spcBef>
                <a:spcPct val="20000"/>
              </a:spcBef>
              <a:spcAft>
                <a:spcPts val="0"/>
              </a:spcAft>
              <a:buClrTx/>
              <a:buSzTx/>
              <a:buFont typeface="Arial" panose="020B0604020202020204" pitchFamily="34" charset="0"/>
              <a:buNone/>
              <a:tabLst/>
              <a:defRPr b="1" baseline="0">
                <a:solidFill>
                  <a:schemeClr val="accent1"/>
                </a:solidFill>
              </a:defRPr>
            </a:lvl1pPr>
          </a:lstStyle>
          <a:p>
            <a:pPr lvl="0"/>
            <a:r>
              <a:rPr lang="en-US"/>
              <a:t>Click to edit Master text styles</a:t>
            </a:r>
          </a:p>
        </p:txBody>
      </p:sp>
      <p:sp>
        <p:nvSpPr>
          <p:cNvPr id="6" name="Текст 2"/>
          <p:cNvSpPr>
            <a:spLocks noGrp="1"/>
          </p:cNvSpPr>
          <p:nvPr>
            <p:ph type="body" sz="quarter" idx="11"/>
          </p:nvPr>
        </p:nvSpPr>
        <p:spPr>
          <a:xfrm>
            <a:off x="431801" y="1556793"/>
            <a:ext cx="8444439" cy="3984443"/>
          </a:xfrm>
          <a:prstGeom prst="rect">
            <a:avLst/>
          </a:prstGeom>
        </p:spPr>
        <p:txBody>
          <a:bodyPr/>
          <a:lstStyle>
            <a:lvl1pPr marL="0" indent="0">
              <a:buNone/>
              <a:defRPr sz="2000">
                <a:solidFill>
                  <a:schemeClr val="accent2"/>
                </a:solidFill>
              </a:defRPr>
            </a:lvl1pPr>
          </a:lstStyle>
          <a:p>
            <a:pPr lvl="0"/>
            <a:r>
              <a:rPr lang="en-US"/>
              <a:t>Click to edit Master text styles</a:t>
            </a:r>
          </a:p>
        </p:txBody>
      </p:sp>
      <p:sp>
        <p:nvSpPr>
          <p:cNvPr id="9" name="Текст 2"/>
          <p:cNvSpPr>
            <a:spLocks noGrp="1"/>
          </p:cNvSpPr>
          <p:nvPr>
            <p:ph type="body" sz="quarter" idx="12"/>
          </p:nvPr>
        </p:nvSpPr>
        <p:spPr>
          <a:xfrm>
            <a:off x="421406" y="6261357"/>
            <a:ext cx="5076825" cy="384000"/>
          </a:xfrm>
          <a:prstGeom prst="rect">
            <a:avLst/>
          </a:prstGeom>
        </p:spPr>
        <p:txBody>
          <a:bodyPr/>
          <a:lstStyle>
            <a:lvl1pPr marL="0" indent="0">
              <a:buNone/>
              <a:defRPr sz="1400">
                <a:solidFill>
                  <a:schemeClr val="accent2"/>
                </a:solidFill>
              </a:defRPr>
            </a:lvl1pPr>
          </a:lstStyle>
          <a:p>
            <a:pPr lvl="0"/>
            <a:r>
              <a:rPr lang="en-US"/>
              <a:t>Click to edit Master text styles</a:t>
            </a:r>
          </a:p>
        </p:txBody>
      </p:sp>
    </p:spTree>
    <p:extLst>
      <p:ext uri="{BB962C8B-B14F-4D97-AF65-F5344CB8AC3E}">
        <p14:creationId xmlns:p14="http://schemas.microsoft.com/office/powerpoint/2010/main" val="23940751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Col: NoTitle + Content">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9716DB0D-5E26-4FFA-96C0-5C622041FC2D}" type="slidenum">
              <a:rPr lang="en-US" smtClean="0"/>
              <a:pPr/>
              <a:t>‹#›</a:t>
            </a:fld>
            <a:endParaRPr lang="en-US" dirty="0"/>
          </a:p>
        </p:txBody>
      </p:sp>
      <p:sp>
        <p:nvSpPr>
          <p:cNvPr id="10" name="Text Placeholder 6"/>
          <p:cNvSpPr>
            <a:spLocks noGrp="1"/>
          </p:cNvSpPr>
          <p:nvPr>
            <p:ph type="body" sz="quarter" idx="19" hasCustomPrompt="1"/>
          </p:nvPr>
        </p:nvSpPr>
        <p:spPr>
          <a:xfrm>
            <a:off x="374130" y="6101713"/>
            <a:ext cx="8335918" cy="184666"/>
          </a:xfrm>
        </p:spPr>
        <p:txBody>
          <a:bodyPr anchor="b">
            <a:spAutoFit/>
          </a:bodyPr>
          <a:lstStyle>
            <a:lvl1pPr marL="0" marR="0" indent="0" algn="l" defTabSz="457189" rtl="0" eaLnBrk="1" fontAlgn="auto" latinLnBrk="0" hangingPunct="1">
              <a:lnSpc>
                <a:spcPct val="100000"/>
              </a:lnSpc>
              <a:spcBef>
                <a:spcPts val="0"/>
              </a:spcBef>
              <a:spcAft>
                <a:spcPts val="0"/>
              </a:spcAft>
              <a:buClrTx/>
              <a:buSzTx/>
              <a:buFontTx/>
              <a:buNone/>
              <a:tabLst/>
              <a:defRPr lang="en-US" sz="600" kern="1200" dirty="0" smtClean="0">
                <a:solidFill>
                  <a:srgbClr val="000000"/>
                </a:solidFill>
                <a:latin typeface="Arial" panose="020B0604020202020204" pitchFamily="34" charset="0"/>
                <a:ea typeface="+mn-ea"/>
                <a:cs typeface="Arial" panose="020B0604020202020204" pitchFamily="34" charset="0"/>
              </a:defRPr>
            </a:lvl1pPr>
          </a:lstStyle>
          <a:p>
            <a:pPr lvl="0"/>
            <a:r>
              <a:rPr lang="en-US" dirty="0"/>
              <a:t>Click to add references and/or abbreviations. Text should be no larger than 6-pt.</a:t>
            </a:r>
          </a:p>
        </p:txBody>
      </p:sp>
      <p:sp>
        <p:nvSpPr>
          <p:cNvPr id="8" name="Footer Placeholder 10"/>
          <p:cNvSpPr txBox="1">
            <a:spLocks/>
          </p:cNvSpPr>
          <p:nvPr userDrawn="1"/>
        </p:nvSpPr>
        <p:spPr>
          <a:xfrm>
            <a:off x="374129" y="6474925"/>
            <a:ext cx="1822229" cy="365760"/>
          </a:xfrm>
          <a:prstGeom prst="rect">
            <a:avLst/>
          </a:prstGeom>
        </p:spPr>
        <p:txBody>
          <a:bodyPr anchor="b">
            <a:noAutofit/>
          </a:bodyPr>
          <a:lstStyle>
            <a:defPPr>
              <a:defRPr lang="en-US"/>
            </a:defPPr>
            <a:lvl1pPr marL="0" algn="r" defTabSz="457200" rtl="0" eaLnBrk="1" latinLnBrk="0" hangingPunct="1">
              <a:defRPr lang="en-US" sz="1000" b="0" i="0" u="none" strike="noStrike" kern="1200" baseline="30000" smtClean="0">
                <a:solidFill>
                  <a:srgbClr val="2573BA"/>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000" noProof="0" dirty="0">
                <a:solidFill>
                  <a:schemeClr val="bg1">
                    <a:lumMod val="50000"/>
                  </a:schemeClr>
                </a:solidFill>
              </a:rPr>
              <a:t>Confidential and Proprietary</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23904" y="6312353"/>
            <a:ext cx="902110" cy="527699"/>
          </a:xfrm>
          <a:prstGeom prst="rect">
            <a:avLst/>
          </a:prstGeom>
        </p:spPr>
      </p:pic>
      <p:sp>
        <p:nvSpPr>
          <p:cNvPr id="9" name="Text Placeholder 11"/>
          <p:cNvSpPr>
            <a:spLocks noGrp="1"/>
          </p:cNvSpPr>
          <p:nvPr>
            <p:ph type="body" sz="quarter" idx="20" hasCustomPrompt="1"/>
          </p:nvPr>
        </p:nvSpPr>
        <p:spPr>
          <a:xfrm>
            <a:off x="372074" y="1050213"/>
            <a:ext cx="8337973" cy="4888543"/>
          </a:xfrm>
        </p:spPr>
        <p:txBody>
          <a:bodyPr/>
          <a:lstStyle>
            <a:lvl1pPr>
              <a:defRPr>
                <a:solidFill>
                  <a:srgbClr val="7C878E"/>
                </a:solidFill>
              </a:defRPr>
            </a:lvl1pPr>
            <a:lvl2pPr>
              <a:defRPr>
                <a:solidFill>
                  <a:srgbClr val="7C878E"/>
                </a:solidFill>
              </a:defRPr>
            </a:lvl2pPr>
            <a:lvl3pPr>
              <a:defRPr>
                <a:solidFill>
                  <a:srgbClr val="7C878E"/>
                </a:solidFill>
              </a:defRPr>
            </a:lvl3pPr>
            <a:lvl4pPr>
              <a:defRPr>
                <a:solidFill>
                  <a:srgbClr val="7C878E"/>
                </a:solidFill>
              </a:defRPr>
            </a:lvl4pPr>
            <a:lvl5pPr>
              <a:defRPr>
                <a:solidFill>
                  <a:srgbClr val="7C878E"/>
                </a:solidFill>
              </a:defRPr>
            </a:lvl5pPr>
          </a:lstStyle>
          <a:p>
            <a:pPr lvl="0"/>
            <a:r>
              <a:rPr lang="en-US" noProof="0" dirty="0">
                <a:ea typeface="ＭＳ 明朝"/>
                <a:cs typeface="Times New Roman"/>
              </a:rPr>
              <a:t>Click to add text. Do not overcrowd the slide with text. Use an additional slide, if absolutely necessary.</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8955816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9716DB0D-5E26-4FFA-96C0-5C622041FC2D}" type="slidenum">
              <a:rPr lang="en-US" smtClean="0"/>
              <a:pPr/>
              <a:t>‹#›</a:t>
            </a:fld>
            <a:endParaRPr lang="en-US" dirty="0"/>
          </a:p>
        </p:txBody>
      </p:sp>
      <p:sp>
        <p:nvSpPr>
          <p:cNvPr id="6" name="Footer Placeholder 10"/>
          <p:cNvSpPr txBox="1">
            <a:spLocks/>
          </p:cNvSpPr>
          <p:nvPr userDrawn="1"/>
        </p:nvSpPr>
        <p:spPr>
          <a:xfrm>
            <a:off x="374129" y="6474925"/>
            <a:ext cx="1822229" cy="365760"/>
          </a:xfrm>
          <a:prstGeom prst="rect">
            <a:avLst/>
          </a:prstGeom>
        </p:spPr>
        <p:txBody>
          <a:bodyPr anchor="b">
            <a:noAutofit/>
          </a:bodyPr>
          <a:lstStyle>
            <a:defPPr>
              <a:defRPr lang="en-US"/>
            </a:defPPr>
            <a:lvl1pPr marL="0" algn="r" defTabSz="457200" rtl="0" eaLnBrk="1" latinLnBrk="0" hangingPunct="1">
              <a:defRPr lang="en-US" sz="1000" b="0" i="0" u="none" strike="noStrike" kern="1200" baseline="30000" smtClean="0">
                <a:solidFill>
                  <a:srgbClr val="2573BA"/>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000" noProof="0" dirty="0">
                <a:solidFill>
                  <a:schemeClr val="bg1">
                    <a:lumMod val="50000"/>
                  </a:schemeClr>
                </a:solidFill>
              </a:rPr>
              <a:t>Confidential and Proprietary</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23904" y="6312353"/>
            <a:ext cx="902110" cy="527699"/>
          </a:xfrm>
          <a:prstGeom prst="rect">
            <a:avLst/>
          </a:prstGeom>
        </p:spPr>
      </p:pic>
    </p:spTree>
    <p:extLst>
      <p:ext uri="{BB962C8B-B14F-4D97-AF65-F5344CB8AC3E}">
        <p14:creationId xmlns:p14="http://schemas.microsoft.com/office/powerpoint/2010/main" val="402952226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23156" y="2293802"/>
            <a:ext cx="7335044" cy="1470025"/>
          </a:xfrm>
        </p:spPr>
        <p:txBody>
          <a:bodyPr anchor="b">
            <a:noAutofit/>
          </a:bodyPr>
          <a:lstStyle>
            <a:lvl1pPr>
              <a:defRPr sz="3600" b="1">
                <a:solidFill>
                  <a:srgbClr val="2573BA"/>
                </a:solidFill>
                <a:latin typeface="Arial"/>
                <a:cs typeface="Arial"/>
              </a:defRPr>
            </a:lvl1pPr>
          </a:lstStyle>
          <a:p>
            <a:r>
              <a:rPr lang="en-US" noProof="0" dirty="0"/>
              <a:t>This is the last master layout in this template</a:t>
            </a:r>
          </a:p>
        </p:txBody>
      </p:sp>
      <p:sp>
        <p:nvSpPr>
          <p:cNvPr id="5" name="Text Placeholder 16"/>
          <p:cNvSpPr>
            <a:spLocks noGrp="1"/>
          </p:cNvSpPr>
          <p:nvPr>
            <p:ph type="body" sz="quarter" idx="10" hasCustomPrompt="1"/>
          </p:nvPr>
        </p:nvSpPr>
        <p:spPr>
          <a:xfrm>
            <a:off x="1123156" y="3942744"/>
            <a:ext cx="7315200" cy="369332"/>
          </a:xfrm>
        </p:spPr>
        <p:txBody>
          <a:bodyPr wrap="square">
            <a:spAutoFit/>
          </a:bodyPr>
          <a:lstStyle>
            <a:lvl1pPr marL="0" indent="0" algn="l">
              <a:lnSpc>
                <a:spcPct val="100000"/>
              </a:lnSpc>
              <a:buNone/>
              <a:defRPr lang="en-US" sz="1800" b="1" kern="1200" baseline="0" noProof="0" dirty="0">
                <a:solidFill>
                  <a:schemeClr val="accent2"/>
                </a:solidFill>
                <a:latin typeface="+mn-lt"/>
                <a:ea typeface="+mn-ea"/>
                <a:cs typeface="+mn-cs"/>
              </a:defRPr>
            </a:lvl1pPr>
          </a:lstStyle>
          <a:p>
            <a:pPr lvl="0"/>
            <a:r>
              <a:rPr lang="en-US" noProof="0" dirty="0"/>
              <a:t>Any master layouts after this must be deleted</a:t>
            </a:r>
          </a:p>
        </p:txBody>
      </p:sp>
    </p:spTree>
    <p:extLst>
      <p:ext uri="{BB962C8B-B14F-4D97-AF65-F5344CB8AC3E}">
        <p14:creationId xmlns:p14="http://schemas.microsoft.com/office/powerpoint/2010/main" val="241297010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_1-Col: 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32499" y="399465"/>
            <a:ext cx="8335918" cy="830997"/>
          </a:xfrm>
        </p:spPr>
        <p:txBody>
          <a:bodyPr anchor="b">
            <a:spAutoFit/>
          </a:bodyPr>
          <a:lstStyle>
            <a:lvl1pPr marL="0" algn="l" defTabSz="457189" rtl="0" eaLnBrk="1" latinLnBrk="0" hangingPunct="1">
              <a:spcBef>
                <a:spcPct val="0"/>
              </a:spcBef>
              <a:buNone/>
              <a:defRPr lang="en-US" sz="2400" b="1" kern="1200" dirty="0">
                <a:solidFill>
                  <a:schemeClr val="tx1"/>
                </a:solidFill>
                <a:latin typeface="+mj-lt"/>
                <a:ea typeface="+mj-ea"/>
                <a:cs typeface="+mj-cs"/>
              </a:defRPr>
            </a:lvl1pPr>
          </a:lstStyle>
          <a:p>
            <a:r>
              <a:rPr lang="en-US" dirty="0"/>
              <a:t>Click to add title. Use assertion/evidence format. </a:t>
            </a:r>
            <a:br>
              <a:rPr lang="en-US" dirty="0"/>
            </a:br>
            <a:r>
              <a:rPr lang="en-US" dirty="0"/>
              <a:t>No end punctuation. Font size at 24-pt.</a:t>
            </a:r>
          </a:p>
        </p:txBody>
      </p:sp>
      <p:sp>
        <p:nvSpPr>
          <p:cNvPr id="3" name="Slide Number Placeholder 2"/>
          <p:cNvSpPr>
            <a:spLocks noGrp="1"/>
          </p:cNvSpPr>
          <p:nvPr>
            <p:ph type="sldNum" sz="quarter" idx="11"/>
          </p:nvPr>
        </p:nvSpPr>
        <p:spPr/>
        <p:txBody>
          <a:bodyPr/>
          <a:lstStyle/>
          <a:p>
            <a:fld id="{9716DB0D-5E26-4FFA-96C0-5C622041FC2D}" type="slidenum">
              <a:rPr lang="en-US" smtClean="0"/>
              <a:pPr/>
              <a:t>‹#›</a:t>
            </a:fld>
            <a:endParaRPr lang="en-US" dirty="0"/>
          </a:p>
        </p:txBody>
      </p:sp>
      <p:sp>
        <p:nvSpPr>
          <p:cNvPr id="7" name="Footer Placeholder 10"/>
          <p:cNvSpPr txBox="1">
            <a:spLocks/>
          </p:cNvSpPr>
          <p:nvPr userDrawn="1"/>
        </p:nvSpPr>
        <p:spPr>
          <a:xfrm>
            <a:off x="350883" y="6474927"/>
            <a:ext cx="1325522" cy="365125"/>
          </a:xfrm>
          <a:prstGeom prst="rect">
            <a:avLst/>
          </a:prstGeom>
        </p:spPr>
        <p:txBody>
          <a:bodyPr anchor="b">
            <a:noAutofit/>
          </a:bodyPr>
          <a:lstStyle>
            <a:defPPr>
              <a:defRPr lang="en-US"/>
            </a:defPPr>
            <a:lvl1pPr marL="0" algn="r" defTabSz="457200" rtl="0" eaLnBrk="1" latinLnBrk="0" hangingPunct="1">
              <a:defRPr lang="en-US" sz="1000" b="0" i="0" u="none" strike="noStrike" kern="1200" baseline="30000" smtClean="0">
                <a:solidFill>
                  <a:srgbClr val="2573BA"/>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000" noProof="0" dirty="0">
                <a:solidFill>
                  <a:schemeClr val="bg1">
                    <a:lumMod val="50000"/>
                  </a:schemeClr>
                </a:solidFill>
              </a:rPr>
              <a:t>Confidential and Proprietary</a:t>
            </a:r>
          </a:p>
        </p:txBody>
      </p:sp>
      <p:sp>
        <p:nvSpPr>
          <p:cNvPr id="10" name="Text Placeholder 6"/>
          <p:cNvSpPr>
            <a:spLocks noGrp="1"/>
          </p:cNvSpPr>
          <p:nvPr>
            <p:ph type="body" sz="quarter" idx="19" hasCustomPrompt="1"/>
          </p:nvPr>
        </p:nvSpPr>
        <p:spPr>
          <a:xfrm>
            <a:off x="350883" y="6300619"/>
            <a:ext cx="8335918" cy="184666"/>
          </a:xfrm>
        </p:spPr>
        <p:txBody>
          <a:bodyPr anchor="b">
            <a:spAutoFit/>
          </a:bodyPr>
          <a:lstStyle>
            <a:lvl1pPr>
              <a:lnSpc>
                <a:spcPct val="100000"/>
              </a:lnSpc>
              <a:spcBef>
                <a:spcPts val="0"/>
              </a:spcBef>
              <a:defRPr lang="en-US" sz="600" kern="1200" dirty="0" smtClean="0">
                <a:solidFill>
                  <a:srgbClr val="000000"/>
                </a:solidFill>
                <a:latin typeface="Arial" panose="020B0604020202020204" pitchFamily="34" charset="0"/>
                <a:ea typeface="+mn-ea"/>
                <a:cs typeface="Arial" panose="020B0604020202020204" pitchFamily="34" charset="0"/>
              </a:defRPr>
            </a:lvl1pPr>
          </a:lstStyle>
          <a:p>
            <a:pPr lvl="0"/>
            <a:r>
              <a:rPr lang="en-US" dirty="0"/>
              <a:t>Click to add references and/or abbreviations. Text should be no larger than 6-pt.</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23904" y="6312353"/>
            <a:ext cx="902110" cy="527699"/>
          </a:xfrm>
          <a:prstGeom prst="rect">
            <a:avLst/>
          </a:prstGeom>
        </p:spPr>
      </p:pic>
    </p:spTree>
    <p:extLst>
      <p:ext uri="{BB962C8B-B14F-4D97-AF65-F5344CB8AC3E}">
        <p14:creationId xmlns:p14="http://schemas.microsoft.com/office/powerpoint/2010/main" val="404450839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937495"/>
            <a:ext cx="8229600" cy="446276"/>
          </a:xfrm>
        </p:spPr>
        <p:txBody>
          <a:bodyPr/>
          <a:lstStyle/>
          <a:p>
            <a:r>
              <a:rPr lang="en-US" dirty="0"/>
              <a:t>Click to edit title</a:t>
            </a:r>
          </a:p>
        </p:txBody>
      </p:sp>
      <p:sp>
        <p:nvSpPr>
          <p:cNvPr id="5" name="Content Placeholder 3"/>
          <p:cNvSpPr>
            <a:spLocks noGrp="1"/>
          </p:cNvSpPr>
          <p:nvPr>
            <p:ph sz="quarter" idx="10" hasCustomPrompt="1"/>
          </p:nvPr>
        </p:nvSpPr>
        <p:spPr>
          <a:xfrm>
            <a:off x="457200" y="1463041"/>
            <a:ext cx="8229600" cy="4612655"/>
          </a:xfrm>
          <a:prstGeom prst="rect">
            <a:avLst/>
          </a:prstGeom>
        </p:spPr>
        <p:txBody>
          <a:bodyPr/>
          <a:lstStyle>
            <a:lvl1pPr marL="457189" indent="-457189">
              <a:lnSpc>
                <a:spcPct val="110000"/>
              </a:lnSpc>
              <a:buFont typeface="Arial" panose="020B0604020202020204" pitchFamily="34" charset="0"/>
              <a:buChar char="•"/>
              <a:defRPr sz="3200"/>
            </a:lvl1pPr>
            <a:lvl2pPr marL="914378" indent="-457189">
              <a:lnSpc>
                <a:spcPct val="110000"/>
              </a:lnSpc>
              <a:buFont typeface="Courier New" panose="02070309020205020404" pitchFamily="49" charset="0"/>
              <a:buChar char="o"/>
              <a:defRPr sz="2800"/>
            </a:lvl2pPr>
            <a:lvl3pPr marL="1371566" indent="-457189">
              <a:lnSpc>
                <a:spcPct val="110000"/>
              </a:lnSpc>
              <a:buFont typeface="Wingdings" panose="05000000000000000000" pitchFamily="2" charset="2"/>
              <a:buChar char="§"/>
              <a:defRPr sz="2400"/>
            </a:lvl3pPr>
            <a:lvl4pPr marL="1828754" indent="-365751">
              <a:lnSpc>
                <a:spcPct val="110000"/>
              </a:lnSpc>
              <a:buFont typeface="Arial" panose="020B0604020202020204" pitchFamily="34" charset="0"/>
              <a:buChar char="-"/>
              <a:defRPr sz="2400"/>
            </a:lvl4pPr>
            <a:lvl5pPr marL="2285943" indent="-457189">
              <a:lnSpc>
                <a:spcPct val="110000"/>
              </a:lnSpc>
              <a:buFont typeface="Arial" panose="020B0604020202020204" pitchFamily="34" charset="0"/>
              <a:buChar char="•"/>
              <a:defRPr sz="2400"/>
            </a:lvl5pPr>
            <a:lvl6pPr marL="1828754" indent="-365751">
              <a:lnSpc>
                <a:spcPct val="140000"/>
              </a:lnSpc>
              <a:defRPr sz="2800"/>
            </a:lvl6pPr>
            <a:lvl7pPr marL="2103068" indent="-365751">
              <a:lnSpc>
                <a:spcPct val="140000"/>
              </a:lnSpc>
              <a:buFont typeface="Arial" panose="020B0604020202020204" pitchFamily="34" charset="0"/>
              <a:buChar char="•"/>
              <a:defRPr sz="2800"/>
            </a:lvl7pPr>
            <a:lvl8pPr marL="2377381">
              <a:defRPr sz="2800"/>
            </a:lvl8pPr>
            <a:lvl9pPr marL="2651694">
              <a:defRPr sz="2800"/>
            </a:lvl9pPr>
          </a:lstStyle>
          <a:p>
            <a:pPr lvl="0"/>
            <a:r>
              <a:rPr lang="en-US" dirty="0"/>
              <a:t>Bullet level 1</a:t>
            </a:r>
          </a:p>
          <a:p>
            <a:pPr lvl="1"/>
            <a:r>
              <a:rPr lang="en-US" dirty="0"/>
              <a:t>Bullet level 2</a:t>
            </a:r>
          </a:p>
          <a:p>
            <a:pPr lvl="2"/>
            <a:r>
              <a:rPr lang="en-US" dirty="0"/>
              <a:t>Bullet level 3</a:t>
            </a:r>
          </a:p>
          <a:p>
            <a:pPr lvl="3"/>
            <a:r>
              <a:rPr lang="en-US" dirty="0"/>
              <a:t>Bullet level 4</a:t>
            </a:r>
          </a:p>
        </p:txBody>
      </p:sp>
    </p:spTree>
    <p:extLst>
      <p:ext uri="{BB962C8B-B14F-4D97-AF65-F5344CB8AC3E}">
        <p14:creationId xmlns:p14="http://schemas.microsoft.com/office/powerpoint/2010/main" val="184788250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 Column">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1589" y="1590"/>
          <a:ext cx="1587" cy="1587"/>
        </p:xfrm>
        <a:graphic>
          <a:graphicData uri="http://schemas.openxmlformats.org/presentationml/2006/ole">
            <mc:AlternateContent xmlns:mc="http://schemas.openxmlformats.org/markup-compatibility/2006">
              <mc:Choice xmlns:v="urn:schemas-microsoft-com:vml" Requires="v">
                <p:oleObj spid="_x0000_s12389"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589" y="1590"/>
                        <a:ext cx="1587" cy="1587"/>
                      </a:xfrm>
                      <a:prstGeom prst="rect">
                        <a:avLst/>
                      </a:prstGeom>
                    </p:spPr>
                  </p:pic>
                </p:oleObj>
              </mc:Fallback>
            </mc:AlternateContent>
          </a:graphicData>
        </a:graphic>
      </p:graphicFrame>
      <p:sp>
        <p:nvSpPr>
          <p:cNvPr id="7" name="Slide Number Placeholder 4"/>
          <p:cNvSpPr>
            <a:spLocks noGrp="1"/>
          </p:cNvSpPr>
          <p:nvPr>
            <p:ph type="sldNum" sz="quarter" idx="4"/>
          </p:nvPr>
        </p:nvSpPr>
        <p:spPr>
          <a:xfrm>
            <a:off x="8549250" y="6365830"/>
            <a:ext cx="450328" cy="365125"/>
          </a:xfrm>
          <a:prstGeom prst="rect">
            <a:avLst/>
          </a:prstGeom>
        </p:spPr>
        <p:txBody>
          <a:bodyPr vert="horz" lIns="91440" tIns="45720" rIns="91440" bIns="45720" rtlCol="0" anchor="ctr"/>
          <a:lstStyle>
            <a:lvl1pPr algn="r">
              <a:defRPr sz="675">
                <a:solidFill>
                  <a:schemeClr val="bg2"/>
                </a:solidFill>
                <a:latin typeface="Verdana"/>
                <a:cs typeface="Verdana"/>
              </a:defRPr>
            </a:lvl1pPr>
          </a:lstStyle>
          <a:p>
            <a:fld id="{81BF0B4E-CE60-AB48-9D7E-4434414A7C38}" type="slidenum">
              <a:rPr lang="en-US" smtClean="0">
                <a:solidFill>
                  <a:srgbClr val="FFFFFF"/>
                </a:solidFill>
              </a:rPr>
              <a:pPr/>
              <a:t>‹#›</a:t>
            </a:fld>
            <a:endParaRPr lang="en-US" dirty="0">
              <a:solidFill>
                <a:srgbClr val="FFFFFF"/>
              </a:solidFill>
            </a:endParaRPr>
          </a:p>
        </p:txBody>
      </p:sp>
      <p:sp>
        <p:nvSpPr>
          <p:cNvPr id="13" name="Title 12"/>
          <p:cNvSpPr>
            <a:spLocks noGrp="1"/>
          </p:cNvSpPr>
          <p:nvPr>
            <p:ph type="title"/>
          </p:nvPr>
        </p:nvSpPr>
        <p:spPr/>
        <p:txBody>
          <a:bodyPr/>
          <a:lstStyle/>
          <a:p>
            <a:r>
              <a:rPr lang="en-US"/>
              <a:t>Click to edit Master title style</a:t>
            </a:r>
          </a:p>
        </p:txBody>
      </p:sp>
      <p:sp>
        <p:nvSpPr>
          <p:cNvPr id="14" name="Text Placeholder 2"/>
          <p:cNvSpPr>
            <a:spLocks noGrp="1"/>
          </p:cNvSpPr>
          <p:nvPr>
            <p:ph idx="1" hasCustomPrompt="1"/>
          </p:nvPr>
        </p:nvSpPr>
        <p:spPr>
          <a:xfrm>
            <a:off x="464770" y="1229456"/>
            <a:ext cx="8242857" cy="4525963"/>
          </a:xfrm>
          <a:prstGeom prst="rect">
            <a:avLst/>
          </a:prstGeom>
        </p:spPr>
        <p:txBody>
          <a:bodyPr vert="horz" lIns="91440" tIns="45720" rIns="91440" bIns="45720" rtlCol="0">
            <a:normAutofit/>
          </a:bodyPr>
          <a:lstStyle>
            <a:lvl1pPr marL="0" indent="0">
              <a:buNone/>
              <a:defRPr/>
            </a:lvl1pPr>
            <a:lvl2pPr marL="342900" indent="0">
              <a:buNone/>
              <a:defRPr/>
            </a:lvl2pPr>
            <a:lvl3pPr marL="685800" indent="0">
              <a:buNone/>
              <a:defRPr/>
            </a:lvl3pPr>
            <a:lvl4pPr marL="1028700" indent="0">
              <a:buNone/>
              <a:defRPr/>
            </a:lvl4pPr>
          </a:lstStyle>
          <a:p>
            <a:pPr lvl="0"/>
            <a:r>
              <a:rPr lang="en-US" dirty="0"/>
              <a:t>Click to edit Master text styles.</a:t>
            </a:r>
          </a:p>
        </p:txBody>
      </p:sp>
      <p:pic>
        <p:nvPicPr>
          <p:cNvPr id="6" name="Picture 5"/>
          <p:cNvPicPr>
            <a:picLocks noChangeAspect="1"/>
          </p:cNvPicPr>
          <p:nvPr userDrawn="1"/>
        </p:nvPicPr>
        <p:blipFill rotWithShape="1">
          <a:blip r:embed="rId6" cstate="print"/>
          <a:srcRect r="1674" b="95123"/>
          <a:stretch/>
        </p:blipFill>
        <p:spPr>
          <a:xfrm>
            <a:off x="0" y="6217100"/>
            <a:ext cx="9144000" cy="650379"/>
          </a:xfrm>
          <a:prstGeom prst="rect">
            <a:avLst/>
          </a:prstGeom>
        </p:spPr>
      </p:pic>
      <p:pic>
        <p:nvPicPr>
          <p:cNvPr id="8" name="Picture 7" descr="Janssen Horizontal White-01.png"/>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6112119" y="6226576"/>
            <a:ext cx="2483154" cy="606547"/>
          </a:xfrm>
          <a:prstGeom prst="rect">
            <a:avLst/>
          </a:prstGeom>
        </p:spPr>
      </p:pic>
      <p:sp>
        <p:nvSpPr>
          <p:cNvPr id="9" name="Slide Number Placeholder 4"/>
          <p:cNvSpPr txBox="1">
            <a:spLocks/>
          </p:cNvSpPr>
          <p:nvPr userDrawn="1"/>
        </p:nvSpPr>
        <p:spPr>
          <a:xfrm>
            <a:off x="627802" y="6338643"/>
            <a:ext cx="6535200" cy="365125"/>
          </a:xfrm>
          <a:prstGeom prst="rect">
            <a:avLst/>
          </a:prstGeom>
        </p:spPr>
        <p:txBody>
          <a:bodyPr vert="horz" lIns="68580" tIns="34290" rIns="68580" bIns="34290" rtlCol="0" anchor="ctr"/>
          <a:lstStyle>
            <a:defPPr>
              <a:defRPr lang="en-US"/>
            </a:defPPr>
            <a:lvl1pPr algn="r" rtl="0" eaLnBrk="0" fontAlgn="base" hangingPunct="0">
              <a:spcBef>
                <a:spcPct val="0"/>
              </a:spcBef>
              <a:spcAft>
                <a:spcPct val="0"/>
              </a:spcAft>
              <a:defRPr sz="900" kern="1200">
                <a:solidFill>
                  <a:schemeClr val="bg2"/>
                </a:solidFill>
                <a:latin typeface="Verdana"/>
                <a:ea typeface="+mn-ea"/>
                <a:cs typeface="Verdana"/>
              </a:defRPr>
            </a:lvl1pPr>
            <a:lvl2pPr marL="455349" indent="1588" algn="l" rtl="0" eaLnBrk="0" fontAlgn="base" hangingPunct="0">
              <a:spcBef>
                <a:spcPct val="0"/>
              </a:spcBef>
              <a:spcAft>
                <a:spcPct val="0"/>
              </a:spcAft>
              <a:defRPr sz="2400" kern="1200">
                <a:solidFill>
                  <a:schemeClr val="tx1"/>
                </a:solidFill>
                <a:latin typeface="Verdana" pitchFamily="34" charset="0"/>
                <a:ea typeface="+mn-ea"/>
                <a:cs typeface="+mn-cs"/>
              </a:defRPr>
            </a:lvl2pPr>
            <a:lvl3pPr marL="912284" indent="1588" algn="l" rtl="0" eaLnBrk="0" fontAlgn="base" hangingPunct="0">
              <a:spcBef>
                <a:spcPct val="0"/>
              </a:spcBef>
              <a:spcAft>
                <a:spcPct val="0"/>
              </a:spcAft>
              <a:defRPr sz="2400" kern="1200">
                <a:solidFill>
                  <a:schemeClr val="tx1"/>
                </a:solidFill>
                <a:latin typeface="Verdana" pitchFamily="34" charset="0"/>
                <a:ea typeface="+mn-ea"/>
                <a:cs typeface="+mn-cs"/>
              </a:defRPr>
            </a:lvl3pPr>
            <a:lvl4pPr marL="1369219" indent="1588" algn="l" rtl="0" eaLnBrk="0" fontAlgn="base" hangingPunct="0">
              <a:spcBef>
                <a:spcPct val="0"/>
              </a:spcBef>
              <a:spcAft>
                <a:spcPct val="0"/>
              </a:spcAft>
              <a:defRPr sz="2400" kern="1200">
                <a:solidFill>
                  <a:schemeClr val="tx1"/>
                </a:solidFill>
                <a:latin typeface="Verdana" pitchFamily="34" charset="0"/>
                <a:ea typeface="+mn-ea"/>
                <a:cs typeface="+mn-cs"/>
              </a:defRPr>
            </a:lvl4pPr>
            <a:lvl5pPr marL="1826155" indent="1588" algn="l" rtl="0" eaLnBrk="0" fontAlgn="base" hangingPunct="0">
              <a:spcBef>
                <a:spcPct val="0"/>
              </a:spcBef>
              <a:spcAft>
                <a:spcPct val="0"/>
              </a:spcAft>
              <a:defRPr sz="2400" kern="1200">
                <a:solidFill>
                  <a:schemeClr val="tx1"/>
                </a:solidFill>
                <a:latin typeface="Verdana" pitchFamily="34" charset="0"/>
                <a:ea typeface="+mn-ea"/>
                <a:cs typeface="+mn-cs"/>
              </a:defRPr>
            </a:lvl5pPr>
            <a:lvl6pPr marL="2284674" algn="l" defTabSz="913870" rtl="0" eaLnBrk="1" latinLnBrk="0" hangingPunct="1">
              <a:defRPr sz="2400" kern="1200">
                <a:solidFill>
                  <a:schemeClr val="tx1"/>
                </a:solidFill>
                <a:latin typeface="Verdana" pitchFamily="34" charset="0"/>
                <a:ea typeface="+mn-ea"/>
                <a:cs typeface="+mn-cs"/>
              </a:defRPr>
            </a:lvl6pPr>
            <a:lvl7pPr marL="2741610" algn="l" defTabSz="913870" rtl="0" eaLnBrk="1" latinLnBrk="0" hangingPunct="1">
              <a:defRPr sz="2400" kern="1200">
                <a:solidFill>
                  <a:schemeClr val="tx1"/>
                </a:solidFill>
                <a:latin typeface="Verdana" pitchFamily="34" charset="0"/>
                <a:ea typeface="+mn-ea"/>
                <a:cs typeface="+mn-cs"/>
              </a:defRPr>
            </a:lvl7pPr>
            <a:lvl8pPr marL="3198545" algn="l" defTabSz="913870" rtl="0" eaLnBrk="1" latinLnBrk="0" hangingPunct="1">
              <a:defRPr sz="2400" kern="1200">
                <a:solidFill>
                  <a:schemeClr val="tx1"/>
                </a:solidFill>
                <a:latin typeface="Verdana" pitchFamily="34" charset="0"/>
                <a:ea typeface="+mn-ea"/>
                <a:cs typeface="+mn-cs"/>
              </a:defRPr>
            </a:lvl8pPr>
            <a:lvl9pPr marL="3655481" algn="l" defTabSz="913870" rtl="0" eaLnBrk="1" latinLnBrk="0" hangingPunct="1">
              <a:defRPr sz="2400" kern="1200">
                <a:solidFill>
                  <a:schemeClr val="tx1"/>
                </a:solidFill>
                <a:latin typeface="Verdana" pitchFamily="34" charset="0"/>
                <a:ea typeface="+mn-ea"/>
                <a:cs typeface="+mn-cs"/>
              </a:defRPr>
            </a:lvl9pPr>
          </a:lstStyle>
          <a:p>
            <a:pPr algn="ctr"/>
            <a:r>
              <a:rPr lang="en-US" sz="825" dirty="0">
                <a:solidFill>
                  <a:schemeClr val="bg1"/>
                </a:solidFill>
              </a:rPr>
              <a:t>Janssen &amp; Biogen Meeting / Moscow, </a:t>
            </a:r>
            <a:r>
              <a:rPr lang="ru-RU" sz="825" dirty="0">
                <a:solidFill>
                  <a:schemeClr val="bg1"/>
                </a:solidFill>
              </a:rPr>
              <a:t>26-27.06.2018</a:t>
            </a:r>
            <a:endParaRPr lang="en-US" sz="825" dirty="0">
              <a:solidFill>
                <a:schemeClr val="bg1"/>
              </a:solidFill>
            </a:endParaRPr>
          </a:p>
          <a:p>
            <a:pPr algn="ctr"/>
            <a:r>
              <a:rPr lang="en-US" sz="825" dirty="0">
                <a:solidFill>
                  <a:schemeClr val="bg1"/>
                </a:solidFill>
              </a:rPr>
              <a:t>CONFIDENTIAL, not for further distribution </a:t>
            </a:r>
            <a:endParaRPr lang="en-US" sz="825" dirty="0">
              <a:solidFill>
                <a:srgbClr val="FFFFFF"/>
              </a:solidFill>
            </a:endParaRPr>
          </a:p>
        </p:txBody>
      </p:sp>
      <p:sp>
        <p:nvSpPr>
          <p:cNvPr id="10" name="Rectangle 9"/>
          <p:cNvSpPr/>
          <p:nvPr userDrawn="1"/>
        </p:nvSpPr>
        <p:spPr>
          <a:xfrm>
            <a:off x="8606163" y="6433083"/>
            <a:ext cx="285656" cy="196208"/>
          </a:xfrm>
          <a:prstGeom prst="rect">
            <a:avLst/>
          </a:prstGeom>
        </p:spPr>
        <p:txBody>
          <a:bodyPr wrap="none">
            <a:spAutoFit/>
          </a:bodyPr>
          <a:lstStyle/>
          <a:p>
            <a:fld id="{81BF0B4E-CE60-AB48-9D7E-4434414A7C38}" type="slidenum">
              <a:rPr lang="en-US" sz="675" smtClean="0">
                <a:solidFill>
                  <a:srgbClr val="FFFFFF"/>
                </a:solidFill>
              </a:rPr>
              <a:pPr/>
              <a:t>‹#›</a:t>
            </a:fld>
            <a:endParaRPr lang="ru-RU" sz="675" dirty="0"/>
          </a:p>
        </p:txBody>
      </p:sp>
    </p:spTree>
    <p:extLst>
      <p:ext uri="{BB962C8B-B14F-4D97-AF65-F5344CB8AC3E}">
        <p14:creationId xmlns:p14="http://schemas.microsoft.com/office/powerpoint/2010/main" val="152474676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tle slide - vertical a">
    <p:spTree>
      <p:nvGrpSpPr>
        <p:cNvPr id="1" name=""/>
        <p:cNvGrpSpPr/>
        <p:nvPr/>
      </p:nvGrpSpPr>
      <p:grpSpPr>
        <a:xfrm>
          <a:off x="0" y="0"/>
          <a:ext cx="0" cy="0"/>
          <a:chOff x="0" y="0"/>
          <a:chExt cx="0" cy="0"/>
        </a:xfrm>
      </p:grpSpPr>
      <p:sp>
        <p:nvSpPr>
          <p:cNvPr id="16" name="Title 15"/>
          <p:cNvSpPr>
            <a:spLocks noGrp="1"/>
          </p:cNvSpPr>
          <p:nvPr>
            <p:ph type="title"/>
          </p:nvPr>
        </p:nvSpPr>
        <p:spPr>
          <a:xfrm>
            <a:off x="2794770" y="2131239"/>
            <a:ext cx="5701530" cy="1143000"/>
          </a:xfrm>
          <a:prstGeom prst="rect">
            <a:avLst/>
          </a:prstGeom>
        </p:spPr>
        <p:txBody>
          <a:bodyPr/>
          <a:lstStyle/>
          <a:p>
            <a:r>
              <a:rPr lang="en-US"/>
              <a:t>Click to edit Master title style</a:t>
            </a:r>
            <a:endParaRPr lang="en-US" dirty="0"/>
          </a:p>
        </p:txBody>
      </p:sp>
      <p:sp>
        <p:nvSpPr>
          <p:cNvPr id="20" name="Text Placeholder 19"/>
          <p:cNvSpPr>
            <a:spLocks noGrp="1"/>
          </p:cNvSpPr>
          <p:nvPr>
            <p:ph type="body" sz="quarter" idx="11" hasCustomPrompt="1"/>
          </p:nvPr>
        </p:nvSpPr>
        <p:spPr>
          <a:xfrm>
            <a:off x="2825750" y="4224339"/>
            <a:ext cx="5594350" cy="596900"/>
          </a:xfrm>
          <a:prstGeom prst="rect">
            <a:avLst/>
          </a:prstGeom>
        </p:spPr>
        <p:txBody>
          <a:bodyPr>
            <a:normAutofit/>
          </a:bodyPr>
          <a:lstStyle>
            <a:lvl1pPr>
              <a:defRPr sz="975" b="0" i="0" baseline="0"/>
            </a:lvl1pPr>
          </a:lstStyle>
          <a:p>
            <a:pPr lvl="0"/>
            <a:r>
              <a:rPr lang="en-US" dirty="0"/>
              <a:t>Presenter Title | Legal Entity | Date</a:t>
            </a:r>
          </a:p>
        </p:txBody>
      </p:sp>
      <p:sp>
        <p:nvSpPr>
          <p:cNvPr id="11" name="Text Placeholder 8"/>
          <p:cNvSpPr>
            <a:spLocks noGrp="1"/>
          </p:cNvSpPr>
          <p:nvPr>
            <p:ph type="body" sz="quarter" idx="10" hasCustomPrompt="1"/>
          </p:nvPr>
        </p:nvSpPr>
        <p:spPr>
          <a:xfrm>
            <a:off x="2845189" y="3677726"/>
            <a:ext cx="4159250" cy="390739"/>
          </a:xfrm>
          <a:prstGeom prst="rect">
            <a:avLst/>
          </a:prstGeom>
        </p:spPr>
        <p:txBody>
          <a:bodyPr vert="horz"/>
          <a:lstStyle/>
          <a:p>
            <a:pPr lvl="0"/>
            <a:r>
              <a:rPr lang="en-US" dirty="0"/>
              <a:t>Presentation Subtitle goes here</a:t>
            </a:r>
          </a:p>
        </p:txBody>
      </p:sp>
    </p:spTree>
    <p:extLst>
      <p:ext uri="{BB962C8B-B14F-4D97-AF65-F5344CB8AC3E}">
        <p14:creationId xmlns:p14="http://schemas.microsoft.com/office/powerpoint/2010/main" val="235119655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2"/>
            </p:custDataLst>
          </p:nvPr>
        </p:nvGraphicFramePr>
        <p:xfrm>
          <a:off x="1589" y="1590"/>
          <a:ext cx="1587" cy="1587"/>
        </p:xfrm>
        <a:graphic>
          <a:graphicData uri="http://schemas.openxmlformats.org/presentationml/2006/ole">
            <mc:AlternateContent xmlns:mc="http://schemas.openxmlformats.org/markup-compatibility/2006">
              <mc:Choice xmlns:v="urn:schemas-microsoft-com:vml" Requires="v">
                <p:oleObj spid="_x0000_s13413" name="think-cell Slide" r:id="rId4" imgW="270" imgH="270" progId="TCLayout.ActiveDocument.1">
                  <p:embed/>
                </p:oleObj>
              </mc:Choice>
              <mc:Fallback>
                <p:oleObj name="think-cell Slide" r:id="rId4" imgW="270" imgH="270" progId="TCLayout.ActiveDocument.1">
                  <p:embed/>
                  <p:pic>
                    <p:nvPicPr>
                      <p:cNvPr id="5" name="Object 4" hidden="1"/>
                      <p:cNvPicPr/>
                      <p:nvPr/>
                    </p:nvPicPr>
                    <p:blipFill>
                      <a:blip r:embed="rId5"/>
                      <a:stretch>
                        <a:fillRect/>
                      </a:stretch>
                    </p:blipFill>
                    <p:spPr>
                      <a:xfrm>
                        <a:off x="1589" y="1590"/>
                        <a:ext cx="1587" cy="1587"/>
                      </a:xfrm>
                      <a:prstGeom prst="rect">
                        <a:avLst/>
                      </a:prstGeom>
                    </p:spPr>
                  </p:pic>
                </p:oleObj>
              </mc:Fallback>
            </mc:AlternateContent>
          </a:graphicData>
        </a:graphic>
      </p:graphicFrame>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3"/>
            <a:ext cx="2133600" cy="365125"/>
          </a:xfrm>
          <a:prstGeom prst="rect">
            <a:avLst/>
          </a:prstGeom>
        </p:spPr>
        <p:txBody>
          <a:bodyPr/>
          <a:lstStyle/>
          <a:p>
            <a:pPr defTabSz="685718"/>
            <a:fld id="{FEF22421-44E0-4DFC-BFF3-7D19F29F0283}" type="datetime1">
              <a:rPr lang="en-US" smtClean="0">
                <a:solidFill>
                  <a:srgbClr val="000000"/>
                </a:solidFill>
                <a:latin typeface="Arial"/>
                <a:cs typeface="Arial"/>
              </a:rPr>
              <a:pPr defTabSz="685718"/>
              <a:t>5/19/2020</a:t>
            </a:fld>
            <a:endParaRPr lang="en-US">
              <a:solidFill>
                <a:srgbClr val="000000"/>
              </a:solidFill>
              <a:latin typeface="Arial"/>
              <a:cs typeface="Arial"/>
            </a:endParaRPr>
          </a:p>
        </p:txBody>
      </p:sp>
      <p:sp>
        <p:nvSpPr>
          <p:cNvPr id="6" name="Slide Number Placeholder 5"/>
          <p:cNvSpPr>
            <a:spLocks noGrp="1"/>
          </p:cNvSpPr>
          <p:nvPr>
            <p:ph type="sldNum" sz="quarter" idx="12"/>
          </p:nvPr>
        </p:nvSpPr>
        <p:spPr>
          <a:xfrm>
            <a:off x="6553200" y="6356353"/>
            <a:ext cx="2133600" cy="365125"/>
          </a:xfrm>
          <a:prstGeom prst="rect">
            <a:avLst/>
          </a:prstGeom>
        </p:spPr>
        <p:txBody>
          <a:bodyPr/>
          <a:lstStyle/>
          <a:p>
            <a:fld id="{0D9C6050-8CE2-4E97-B489-198155CD33F5}" type="slidenum">
              <a:rPr lang="en-US" sz="1350" smtClean="0">
                <a:solidFill>
                  <a:srgbClr val="000000"/>
                </a:solidFill>
                <a:latin typeface="Arial"/>
                <a:cs typeface="Arial"/>
              </a:rPr>
              <a:pPr/>
              <a:t>‹#›</a:t>
            </a:fld>
            <a:endParaRPr lang="en-US" sz="1350">
              <a:solidFill>
                <a:srgbClr val="000000"/>
              </a:solidFill>
              <a:latin typeface="Arial"/>
              <a:cs typeface="Arial"/>
            </a:endParaRPr>
          </a:p>
        </p:txBody>
      </p:sp>
    </p:spTree>
    <p:extLst>
      <p:ext uri="{BB962C8B-B14F-4D97-AF65-F5344CB8AC3E}">
        <p14:creationId xmlns:p14="http://schemas.microsoft.com/office/powerpoint/2010/main" val="274272020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dirty="0"/>
          </a:p>
        </p:txBody>
      </p:sp>
      <p:sp>
        <p:nvSpPr>
          <p:cNvPr id="3" name="Rectangle 280"/>
          <p:cNvSpPr>
            <a:spLocks noGrp="1" noChangeArrowheads="1"/>
          </p:cNvSpPr>
          <p:nvPr>
            <p:ph type="sldNum" sz="quarter" idx="10"/>
          </p:nvPr>
        </p:nvSpPr>
        <p:spPr>
          <a:xfrm>
            <a:off x="8549250" y="6365830"/>
            <a:ext cx="450328" cy="365125"/>
          </a:xfrm>
          <a:prstGeom prst="rect">
            <a:avLst/>
          </a:prstGeom>
          <a:ln/>
        </p:spPr>
        <p:txBody>
          <a:bodyPr/>
          <a:lstStyle>
            <a:lvl1pPr>
              <a:defRPr/>
            </a:lvl1pPr>
          </a:lstStyle>
          <a:p>
            <a:pPr>
              <a:defRPr/>
            </a:pPr>
            <a:fld id="{59A3EB23-22D5-4BBE-A212-DDB6065E4033}" type="slidenum">
              <a:rPr lang="en-US">
                <a:solidFill>
                  <a:srgbClr val="FFFFFF"/>
                </a:solidFill>
              </a:rPr>
              <a:pPr>
                <a:defRPr/>
              </a:pPr>
              <a:t>‹#›</a:t>
            </a:fld>
            <a:r>
              <a:rPr lang="en-US">
                <a:solidFill>
                  <a:srgbClr val="FFFFFF"/>
                </a:solidFill>
              </a:rPr>
              <a:t> </a:t>
            </a:r>
          </a:p>
        </p:txBody>
      </p:sp>
    </p:spTree>
    <p:extLst>
      <p:ext uri="{BB962C8B-B14F-4D97-AF65-F5344CB8AC3E}">
        <p14:creationId xmlns:p14="http://schemas.microsoft.com/office/powerpoint/2010/main" val="17755227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2"/>
            <a:ext cx="2133600" cy="365125"/>
          </a:xfrm>
          <a:prstGeom prst="rect">
            <a:avLst/>
          </a:prstGeom>
        </p:spPr>
        <p:txBody>
          <a:bodyPr/>
          <a:lstStyle/>
          <a:p>
            <a:pPr defTabSz="685718"/>
            <a:endParaRPr lang="en-US">
              <a:solidFill>
                <a:srgbClr val="505050"/>
              </a:solidFill>
            </a:endParaRPr>
          </a:p>
        </p:txBody>
      </p:sp>
      <p:sp>
        <p:nvSpPr>
          <p:cNvPr id="6" name="Footer Placeholder 5"/>
          <p:cNvSpPr>
            <a:spLocks noGrp="1"/>
          </p:cNvSpPr>
          <p:nvPr>
            <p:ph type="ftr" sz="quarter" idx="11"/>
          </p:nvPr>
        </p:nvSpPr>
        <p:spPr>
          <a:xfrm>
            <a:off x="3124200" y="6356352"/>
            <a:ext cx="2895600" cy="365125"/>
          </a:xfrm>
          <a:prstGeom prst="rect">
            <a:avLst/>
          </a:prstGeom>
        </p:spPr>
        <p:txBody>
          <a:bodyPr/>
          <a:lstStyle/>
          <a:p>
            <a:pPr defTabSz="685718"/>
            <a:endParaRPr lang="en-US" dirty="0">
              <a:solidFill>
                <a:srgbClr val="505050"/>
              </a:solidFill>
            </a:endParaRPr>
          </a:p>
        </p:txBody>
      </p:sp>
      <p:sp>
        <p:nvSpPr>
          <p:cNvPr id="7" name="Slide Number Placeholder 6"/>
          <p:cNvSpPr>
            <a:spLocks noGrp="1"/>
          </p:cNvSpPr>
          <p:nvPr>
            <p:ph type="sldNum" sz="quarter" idx="12"/>
          </p:nvPr>
        </p:nvSpPr>
        <p:spPr>
          <a:xfrm>
            <a:off x="627802" y="6365939"/>
            <a:ext cx="6535200" cy="365125"/>
          </a:xfrm>
          <a:prstGeom prst="rect">
            <a:avLst/>
          </a:prstGeom>
        </p:spPr>
        <p:txBody>
          <a:bodyPr/>
          <a:lstStyle/>
          <a:p>
            <a:fld id="{1C310DF3-B37E-4D61-A6A0-24508120B4B0}"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1886157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10_Титульный слайд">
    <p:spTree>
      <p:nvGrpSpPr>
        <p:cNvPr id="1" name=""/>
        <p:cNvGrpSpPr/>
        <p:nvPr/>
      </p:nvGrpSpPr>
      <p:grpSpPr>
        <a:xfrm>
          <a:off x="0" y="0"/>
          <a:ext cx="0" cy="0"/>
          <a:chOff x="0" y="0"/>
          <a:chExt cx="0" cy="0"/>
        </a:xfrm>
      </p:grpSpPr>
    </p:spTree>
    <p:extLst>
      <p:ext uri="{BB962C8B-B14F-4D97-AF65-F5344CB8AC3E}">
        <p14:creationId xmlns:p14="http://schemas.microsoft.com/office/powerpoint/2010/main" val="88414598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2_Титульный слайд">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2118" y="2118"/>
          <a:ext cx="2116" cy="2116"/>
        </p:xfrm>
        <a:graphic>
          <a:graphicData uri="http://schemas.openxmlformats.org/presentationml/2006/ole">
            <mc:AlternateContent xmlns:mc="http://schemas.openxmlformats.org/markup-compatibility/2006">
              <mc:Choice xmlns:v="urn:schemas-microsoft-com:vml" Requires="v">
                <p:oleObj spid="_x0000_s15461" name="think-cell Slide" r:id="rId4" imgW="270" imgH="270" progId="TCLayout.ActiveDocument.1">
                  <p:embed/>
                </p:oleObj>
              </mc:Choice>
              <mc:Fallback>
                <p:oleObj name="think-cell Slide" r:id="rId4" imgW="270" imgH="270" progId="TCLayout.ActiveDocument.1">
                  <p:embed/>
                  <p:pic>
                    <p:nvPicPr>
                      <p:cNvPr id="3" name="Object 2" hidden="1"/>
                      <p:cNvPicPr/>
                      <p:nvPr/>
                    </p:nvPicPr>
                    <p:blipFill>
                      <a:blip r:embed="rId5"/>
                      <a:stretch>
                        <a:fillRect/>
                      </a:stretch>
                    </p:blipFill>
                    <p:spPr>
                      <a:xfrm>
                        <a:off x="2118" y="2118"/>
                        <a:ext cx="2116" cy="2116"/>
                      </a:xfrm>
                      <a:prstGeom prst="rect">
                        <a:avLst/>
                      </a:prstGeom>
                    </p:spPr>
                  </p:pic>
                </p:oleObj>
              </mc:Fallback>
            </mc:AlternateContent>
          </a:graphicData>
        </a:graphic>
      </p:graphicFrame>
      <p:pic>
        <p:nvPicPr>
          <p:cNvPr id="2" name="Picture 2" descr="\\mddoor\design\Janssen\Janssen. NeurologyТизабри, Текфидера, ПлегридиMarketing Session. Москва, 13-14 сентября\Темплейт\materials\shutterstock_240905716.jpg"/>
          <p:cNvPicPr>
            <a:picLocks noChangeAspect="1" noChangeArrowheads="1"/>
          </p:cNvPicPr>
          <p:nvPr userDrawn="1"/>
        </p:nvPicPr>
        <p:blipFill rotWithShape="1">
          <a:blip r:embed="rId6" cstate="print">
            <a:extLst>
              <a:ext uri="{28A0092B-C50C-407E-A947-70E740481C1C}">
                <a14:useLocalDpi xmlns:a14="http://schemas.microsoft.com/office/drawing/2010/main" val="0"/>
              </a:ext>
            </a:extLst>
          </a:blip>
          <a:srcRect t="4500" b="10566"/>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9" name="Прямоугольник 8"/>
          <p:cNvSpPr/>
          <p:nvPr userDrawn="1"/>
        </p:nvSpPr>
        <p:spPr>
          <a:xfrm>
            <a:off x="0" y="1"/>
            <a:ext cx="9144000" cy="6858000"/>
          </a:xfrm>
          <a:prstGeom prst="rect">
            <a:avLst/>
          </a:prstGeom>
          <a:solidFill>
            <a:schemeClr val="tx2">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00" dirty="0"/>
          </a:p>
        </p:txBody>
      </p:sp>
      <p:sp>
        <p:nvSpPr>
          <p:cNvPr id="8" name="Прямоугольник 7"/>
          <p:cNvSpPr/>
          <p:nvPr userDrawn="1"/>
        </p:nvSpPr>
        <p:spPr>
          <a:xfrm>
            <a:off x="755577" y="1604797"/>
            <a:ext cx="4392488" cy="4608512"/>
          </a:xfrm>
          <a:prstGeom prst="rect">
            <a:avLst/>
          </a:prstGeom>
          <a:gradFill flip="none" rotWithShape="1">
            <a:gsLst>
              <a:gs pos="50000">
                <a:schemeClr val="accent1">
                  <a:shade val="30000"/>
                  <a:satMod val="115000"/>
                  <a:alpha val="70000"/>
                </a:schemeClr>
              </a:gs>
              <a:gs pos="75000">
                <a:schemeClr val="accent1">
                  <a:shade val="67500"/>
                  <a:satMod val="115000"/>
                  <a:alpha val="70000"/>
                </a:schemeClr>
              </a:gs>
              <a:gs pos="100000">
                <a:schemeClr val="accent1">
                  <a:shade val="100000"/>
                  <a:satMod val="115000"/>
                  <a:alpha val="7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00"/>
          </a:p>
        </p:txBody>
      </p:sp>
      <p:sp>
        <p:nvSpPr>
          <p:cNvPr id="7" name="Прямоугольник 6"/>
          <p:cNvSpPr/>
          <p:nvPr userDrawn="1"/>
        </p:nvSpPr>
        <p:spPr>
          <a:xfrm>
            <a:off x="0" y="4389109"/>
            <a:ext cx="9144000" cy="124813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00"/>
          </a:p>
        </p:txBody>
      </p:sp>
      <p:pic>
        <p:nvPicPr>
          <p:cNvPr id="1026" name="Picture 2"/>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6948265" y="4869162"/>
            <a:ext cx="1800200" cy="4367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Текст 12"/>
          <p:cNvSpPr>
            <a:spLocks noGrp="1"/>
          </p:cNvSpPr>
          <p:nvPr>
            <p:ph type="body" sz="quarter" idx="10" hasCustomPrompt="1"/>
          </p:nvPr>
        </p:nvSpPr>
        <p:spPr>
          <a:xfrm>
            <a:off x="1116014" y="2084921"/>
            <a:ext cx="3743325" cy="2017183"/>
          </a:xfrm>
          <a:prstGeom prst="rect">
            <a:avLst/>
          </a:prstGeom>
        </p:spPr>
        <p:txBody>
          <a:bodyPr/>
          <a:lstStyle>
            <a:lvl1pPr marL="0" marR="0" indent="0" algn="l" defTabSz="914378" rtl="0" eaLnBrk="1" fontAlgn="auto" latinLnBrk="0" hangingPunct="1">
              <a:lnSpc>
                <a:spcPct val="100000"/>
              </a:lnSpc>
              <a:spcBef>
                <a:spcPct val="20000"/>
              </a:spcBef>
              <a:spcAft>
                <a:spcPts val="0"/>
              </a:spcAft>
              <a:buClrTx/>
              <a:buSzTx/>
              <a:buFont typeface="Arial" panose="020B0604020202020204" pitchFamily="34" charset="0"/>
              <a:buNone/>
              <a:tabLst/>
              <a:defRPr>
                <a:solidFill>
                  <a:schemeClr val="bg1"/>
                </a:solidFill>
              </a:defRPr>
            </a:lvl1pPr>
          </a:lstStyle>
          <a:p>
            <a:pPr marL="0" marR="0" lvl="0" indent="0" algn="l" defTabSz="914378" rtl="0" eaLnBrk="1" fontAlgn="auto" latinLnBrk="0" hangingPunct="1">
              <a:lnSpc>
                <a:spcPct val="100000"/>
              </a:lnSpc>
              <a:spcBef>
                <a:spcPct val="20000"/>
              </a:spcBef>
              <a:spcAft>
                <a:spcPts val="0"/>
              </a:spcAft>
              <a:buClrTx/>
              <a:buSzTx/>
              <a:buFont typeface="Arial" panose="020B0604020202020204" pitchFamily="34" charset="0"/>
              <a:buNone/>
              <a:tabLst/>
              <a:defRPr/>
            </a:pPr>
            <a:r>
              <a:rPr lang="ru-RU" dirty="0"/>
              <a:t>Образец текста</a:t>
            </a:r>
            <a:r>
              <a:rPr lang="en-US" dirty="0"/>
              <a:t> </a:t>
            </a:r>
            <a:r>
              <a:rPr lang="ru-RU" dirty="0"/>
              <a:t>Образец текста</a:t>
            </a:r>
          </a:p>
        </p:txBody>
      </p:sp>
    </p:spTree>
    <p:extLst>
      <p:ext uri="{BB962C8B-B14F-4D97-AF65-F5344CB8AC3E}">
        <p14:creationId xmlns:p14="http://schemas.microsoft.com/office/powerpoint/2010/main" val="99377948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4_Титульный слайд">
    <p:spTree>
      <p:nvGrpSpPr>
        <p:cNvPr id="1" name=""/>
        <p:cNvGrpSpPr/>
        <p:nvPr/>
      </p:nvGrpSpPr>
      <p:grpSpPr>
        <a:xfrm>
          <a:off x="0" y="0"/>
          <a:ext cx="0" cy="0"/>
          <a:chOff x="0" y="0"/>
          <a:chExt cx="0" cy="0"/>
        </a:xfrm>
      </p:grpSpPr>
      <p:sp>
        <p:nvSpPr>
          <p:cNvPr id="8" name="Прямоугольник 7"/>
          <p:cNvSpPr/>
          <p:nvPr userDrawn="1"/>
        </p:nvSpPr>
        <p:spPr>
          <a:xfrm>
            <a:off x="0" y="1028733"/>
            <a:ext cx="9144000" cy="4608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00"/>
          </a:p>
        </p:txBody>
      </p:sp>
      <p:pic>
        <p:nvPicPr>
          <p:cNvPr id="1026"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948265" y="6117301"/>
            <a:ext cx="1800200" cy="3887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Текст 12"/>
          <p:cNvSpPr>
            <a:spLocks noGrp="1"/>
          </p:cNvSpPr>
          <p:nvPr>
            <p:ph type="body" sz="quarter" idx="10" hasCustomPrompt="1"/>
          </p:nvPr>
        </p:nvSpPr>
        <p:spPr>
          <a:xfrm>
            <a:off x="431800" y="1604799"/>
            <a:ext cx="4824536" cy="2400267"/>
          </a:xfrm>
          <a:prstGeom prst="rect">
            <a:avLst/>
          </a:prstGeom>
        </p:spPr>
        <p:txBody>
          <a:bodyPr/>
          <a:lstStyle>
            <a:lvl1pPr marL="0" marR="0" indent="0" algn="l" defTabSz="914378" rtl="0" eaLnBrk="1" fontAlgn="auto" latinLnBrk="0" hangingPunct="1">
              <a:lnSpc>
                <a:spcPct val="100000"/>
              </a:lnSpc>
              <a:spcBef>
                <a:spcPct val="20000"/>
              </a:spcBef>
              <a:spcAft>
                <a:spcPts val="0"/>
              </a:spcAft>
              <a:buClrTx/>
              <a:buSzTx/>
              <a:buFont typeface="Arial" panose="020B0604020202020204" pitchFamily="34" charset="0"/>
              <a:buNone/>
              <a:tabLst/>
              <a:defRPr b="1" baseline="0">
                <a:solidFill>
                  <a:schemeClr val="bg1"/>
                </a:solidFill>
              </a:defRPr>
            </a:lvl1pPr>
          </a:lstStyle>
          <a:p>
            <a:pPr marL="0" marR="0" lvl="0" indent="0" algn="l" defTabSz="914378" rtl="0" eaLnBrk="1" fontAlgn="auto" latinLnBrk="0" hangingPunct="1">
              <a:lnSpc>
                <a:spcPct val="100000"/>
              </a:lnSpc>
              <a:spcBef>
                <a:spcPct val="20000"/>
              </a:spcBef>
              <a:spcAft>
                <a:spcPts val="0"/>
              </a:spcAft>
              <a:buClrTx/>
              <a:buSzTx/>
              <a:buFont typeface="Arial" panose="020B0604020202020204" pitchFamily="34" charset="0"/>
              <a:buNone/>
              <a:tabLst/>
              <a:defRPr/>
            </a:pPr>
            <a:r>
              <a:rPr lang="ru-RU"/>
              <a:t>Образец заголовка разделителя</a:t>
            </a:r>
            <a:endParaRPr lang="ru-RU" dirty="0"/>
          </a:p>
        </p:txBody>
      </p:sp>
    </p:spTree>
    <p:extLst>
      <p:ext uri="{BB962C8B-B14F-4D97-AF65-F5344CB8AC3E}">
        <p14:creationId xmlns:p14="http://schemas.microsoft.com/office/powerpoint/2010/main" val="125302776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6_Титульный слайд">
    <p:spTree>
      <p:nvGrpSpPr>
        <p:cNvPr id="1" name=""/>
        <p:cNvGrpSpPr/>
        <p:nvPr/>
      </p:nvGrpSpPr>
      <p:grpSpPr>
        <a:xfrm>
          <a:off x="0" y="0"/>
          <a:ext cx="0" cy="0"/>
          <a:chOff x="0" y="0"/>
          <a:chExt cx="0" cy="0"/>
        </a:xfrm>
      </p:grpSpPr>
      <p:pic>
        <p:nvPicPr>
          <p:cNvPr id="1027" name="Picture 3"/>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13488" b="61838"/>
          <a:stretch/>
        </p:blipFill>
        <p:spPr bwMode="auto">
          <a:xfrm>
            <a:off x="0" y="2"/>
            <a:ext cx="9144000" cy="4001036"/>
          </a:xfrm>
          <a:prstGeom prst="rect">
            <a:avLst/>
          </a:prstGeom>
          <a:solidFill>
            <a:schemeClr val="tx1"/>
          </a:solidFill>
        </p:spPr>
      </p:pic>
      <p:sp>
        <p:nvSpPr>
          <p:cNvPr id="7" name="Прямоугольник 6"/>
          <p:cNvSpPr/>
          <p:nvPr userDrawn="1"/>
        </p:nvSpPr>
        <p:spPr>
          <a:xfrm>
            <a:off x="0" y="3813043"/>
            <a:ext cx="9144000" cy="14401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00"/>
          </a:p>
        </p:txBody>
      </p:sp>
      <p:pic>
        <p:nvPicPr>
          <p:cNvPr id="9"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948265" y="6025325"/>
            <a:ext cx="1800200" cy="4806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Текст 12"/>
          <p:cNvSpPr>
            <a:spLocks noGrp="1"/>
          </p:cNvSpPr>
          <p:nvPr>
            <p:ph type="body" sz="quarter" idx="10" hasCustomPrompt="1"/>
          </p:nvPr>
        </p:nvSpPr>
        <p:spPr>
          <a:xfrm>
            <a:off x="416708" y="4103410"/>
            <a:ext cx="7776864" cy="859429"/>
          </a:xfrm>
          <a:prstGeom prst="rect">
            <a:avLst/>
          </a:prstGeom>
        </p:spPr>
        <p:txBody>
          <a:bodyPr anchor="ctr"/>
          <a:lstStyle>
            <a:lvl1pPr marL="0" marR="0" indent="0" algn="l" defTabSz="914378" rtl="0" eaLnBrk="1" fontAlgn="auto" latinLnBrk="0" hangingPunct="1">
              <a:lnSpc>
                <a:spcPct val="100000"/>
              </a:lnSpc>
              <a:spcBef>
                <a:spcPct val="20000"/>
              </a:spcBef>
              <a:spcAft>
                <a:spcPts val="0"/>
              </a:spcAft>
              <a:buClrTx/>
              <a:buSzTx/>
              <a:buFont typeface="Arial" panose="020B0604020202020204" pitchFamily="34" charset="0"/>
              <a:buNone/>
              <a:tabLst/>
              <a:defRPr b="1" baseline="0">
                <a:solidFill>
                  <a:schemeClr val="bg1"/>
                </a:solidFill>
              </a:defRPr>
            </a:lvl1pPr>
          </a:lstStyle>
          <a:p>
            <a:pPr marL="0" marR="0" lvl="0" indent="0" algn="l" defTabSz="914378" rtl="0" eaLnBrk="1" fontAlgn="auto" latinLnBrk="0" hangingPunct="1">
              <a:lnSpc>
                <a:spcPct val="100000"/>
              </a:lnSpc>
              <a:spcBef>
                <a:spcPct val="20000"/>
              </a:spcBef>
              <a:spcAft>
                <a:spcPts val="0"/>
              </a:spcAft>
              <a:buClrTx/>
              <a:buSzTx/>
              <a:buFont typeface="Arial" panose="020B0604020202020204" pitchFamily="34" charset="0"/>
              <a:buNone/>
              <a:tabLst/>
              <a:defRPr/>
            </a:pPr>
            <a:r>
              <a:rPr lang="ru-RU" dirty="0"/>
              <a:t>Образец </a:t>
            </a:r>
            <a:r>
              <a:rPr lang="ru-RU"/>
              <a:t>заголовка разделителя</a:t>
            </a:r>
            <a:endParaRPr lang="ru-RU" dirty="0"/>
          </a:p>
        </p:txBody>
      </p:sp>
      <p:sp>
        <p:nvSpPr>
          <p:cNvPr id="3" name="Текст 2"/>
          <p:cNvSpPr>
            <a:spLocks noGrp="1"/>
          </p:cNvSpPr>
          <p:nvPr>
            <p:ph type="body" sz="quarter" idx="11"/>
          </p:nvPr>
        </p:nvSpPr>
        <p:spPr>
          <a:xfrm>
            <a:off x="421406" y="5493232"/>
            <a:ext cx="5076825" cy="532093"/>
          </a:xfrm>
          <a:prstGeom prst="rect">
            <a:avLst/>
          </a:prstGeom>
        </p:spPr>
        <p:txBody>
          <a:bodyPr/>
          <a:lstStyle>
            <a:lvl1pPr marL="0" indent="0">
              <a:buNone/>
              <a:defRPr sz="2000">
                <a:solidFill>
                  <a:schemeClr val="accent2"/>
                </a:solidFill>
              </a:defRPr>
            </a:lvl1pPr>
          </a:lstStyle>
          <a:p>
            <a:pPr lvl="0"/>
            <a:r>
              <a:rPr lang="en-US"/>
              <a:t>Click to edit Master text styles</a:t>
            </a:r>
          </a:p>
        </p:txBody>
      </p:sp>
      <p:sp>
        <p:nvSpPr>
          <p:cNvPr id="12" name="Текст 2"/>
          <p:cNvSpPr>
            <a:spLocks noGrp="1"/>
          </p:cNvSpPr>
          <p:nvPr>
            <p:ph type="body" sz="quarter" idx="12" hasCustomPrompt="1"/>
          </p:nvPr>
        </p:nvSpPr>
        <p:spPr>
          <a:xfrm>
            <a:off x="421406" y="6261357"/>
            <a:ext cx="5076825" cy="384000"/>
          </a:xfrm>
          <a:prstGeom prst="rect">
            <a:avLst/>
          </a:prstGeom>
        </p:spPr>
        <p:txBody>
          <a:bodyPr/>
          <a:lstStyle>
            <a:lvl1pPr marL="0" indent="0">
              <a:buNone/>
              <a:defRPr sz="1400">
                <a:solidFill>
                  <a:schemeClr val="accent2"/>
                </a:solidFill>
              </a:defRPr>
            </a:lvl1pPr>
          </a:lstStyle>
          <a:p>
            <a:pPr lvl="0"/>
            <a:r>
              <a:rPr lang="ru-RU" dirty="0"/>
              <a:t>ФИО</a:t>
            </a:r>
          </a:p>
        </p:txBody>
      </p:sp>
    </p:spTree>
    <p:extLst>
      <p:ext uri="{BB962C8B-B14F-4D97-AF65-F5344CB8AC3E}">
        <p14:creationId xmlns:p14="http://schemas.microsoft.com/office/powerpoint/2010/main" val="155693960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7_Титульный слайд">
    <p:spTree>
      <p:nvGrpSpPr>
        <p:cNvPr id="1" name=""/>
        <p:cNvGrpSpPr/>
        <p:nvPr/>
      </p:nvGrpSpPr>
      <p:grpSpPr>
        <a:xfrm>
          <a:off x="0" y="0"/>
          <a:ext cx="0" cy="0"/>
          <a:chOff x="0" y="0"/>
          <a:chExt cx="0" cy="0"/>
        </a:xfrm>
      </p:grpSpPr>
      <p:sp>
        <p:nvSpPr>
          <p:cNvPr id="7" name="Прямоугольник 6"/>
          <p:cNvSpPr/>
          <p:nvPr userDrawn="1"/>
        </p:nvSpPr>
        <p:spPr>
          <a:xfrm>
            <a:off x="0" y="5626926"/>
            <a:ext cx="9144000" cy="9288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00"/>
          </a:p>
        </p:txBody>
      </p:sp>
      <p:pic>
        <p:nvPicPr>
          <p:cNvPr id="2049" name="Picture 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092281" y="5973282"/>
            <a:ext cx="1783959" cy="3711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Текст 12"/>
          <p:cNvSpPr>
            <a:spLocks noGrp="1"/>
          </p:cNvSpPr>
          <p:nvPr>
            <p:ph type="body" sz="quarter" idx="10" hasCustomPrompt="1"/>
          </p:nvPr>
        </p:nvSpPr>
        <p:spPr>
          <a:xfrm>
            <a:off x="416708" y="500675"/>
            <a:ext cx="7776864" cy="859429"/>
          </a:xfrm>
          <a:prstGeom prst="rect">
            <a:avLst/>
          </a:prstGeom>
        </p:spPr>
        <p:txBody>
          <a:bodyPr anchor="ctr"/>
          <a:lstStyle>
            <a:lvl1pPr marL="0" marR="0" indent="0" algn="l" defTabSz="914378" rtl="0" eaLnBrk="1" fontAlgn="auto" latinLnBrk="0" hangingPunct="1">
              <a:lnSpc>
                <a:spcPct val="100000"/>
              </a:lnSpc>
              <a:spcBef>
                <a:spcPct val="20000"/>
              </a:spcBef>
              <a:spcAft>
                <a:spcPts val="0"/>
              </a:spcAft>
              <a:buClrTx/>
              <a:buSzTx/>
              <a:buFont typeface="Arial" panose="020B0604020202020204" pitchFamily="34" charset="0"/>
              <a:buNone/>
              <a:tabLst/>
              <a:defRPr b="1" baseline="0">
                <a:solidFill>
                  <a:schemeClr val="accent1"/>
                </a:solidFill>
              </a:defRPr>
            </a:lvl1pPr>
          </a:lstStyle>
          <a:p>
            <a:pPr marL="0" marR="0" lvl="0" indent="0" algn="l" defTabSz="914378" rtl="0" eaLnBrk="1" fontAlgn="auto" latinLnBrk="0" hangingPunct="1">
              <a:lnSpc>
                <a:spcPct val="100000"/>
              </a:lnSpc>
              <a:spcBef>
                <a:spcPct val="20000"/>
              </a:spcBef>
              <a:spcAft>
                <a:spcPts val="0"/>
              </a:spcAft>
              <a:buClrTx/>
              <a:buSzTx/>
              <a:buFont typeface="Arial" panose="020B0604020202020204" pitchFamily="34" charset="0"/>
              <a:buNone/>
              <a:tabLst/>
              <a:defRPr/>
            </a:pPr>
            <a:r>
              <a:rPr lang="ru-RU" dirty="0"/>
              <a:t>Образец заголовка</a:t>
            </a:r>
          </a:p>
        </p:txBody>
      </p:sp>
      <p:sp>
        <p:nvSpPr>
          <p:cNvPr id="6" name="Текст 2"/>
          <p:cNvSpPr>
            <a:spLocks noGrp="1"/>
          </p:cNvSpPr>
          <p:nvPr>
            <p:ph type="body" sz="quarter" idx="11"/>
          </p:nvPr>
        </p:nvSpPr>
        <p:spPr>
          <a:xfrm>
            <a:off x="431801" y="1556794"/>
            <a:ext cx="8444439" cy="3696411"/>
          </a:xfrm>
          <a:prstGeom prst="rect">
            <a:avLst/>
          </a:prstGeom>
        </p:spPr>
        <p:txBody>
          <a:bodyPr/>
          <a:lstStyle>
            <a:lvl1pPr marL="0" indent="0">
              <a:buNone/>
              <a:defRPr sz="2000">
                <a:solidFill>
                  <a:schemeClr val="accent2"/>
                </a:solidFill>
              </a:defRPr>
            </a:lvl1pPr>
          </a:lstStyle>
          <a:p>
            <a:pPr lvl="0"/>
            <a:r>
              <a:rPr lang="en-US"/>
              <a:t>Click to edit Master text styles</a:t>
            </a:r>
          </a:p>
        </p:txBody>
      </p:sp>
    </p:spTree>
    <p:extLst>
      <p:ext uri="{BB962C8B-B14F-4D97-AF65-F5344CB8AC3E}">
        <p14:creationId xmlns:p14="http://schemas.microsoft.com/office/powerpoint/2010/main" val="60649813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9_Титульный слайд">
    <p:spTree>
      <p:nvGrpSpPr>
        <p:cNvPr id="1" name=""/>
        <p:cNvGrpSpPr/>
        <p:nvPr/>
      </p:nvGrpSpPr>
      <p:grpSpPr>
        <a:xfrm>
          <a:off x="0" y="0"/>
          <a:ext cx="0" cy="0"/>
          <a:chOff x="0" y="0"/>
          <a:chExt cx="0" cy="0"/>
        </a:xfrm>
      </p:grpSpPr>
      <p:sp>
        <p:nvSpPr>
          <p:cNvPr id="7" name="Прямоугольник 6"/>
          <p:cNvSpPr/>
          <p:nvPr userDrawn="1"/>
        </p:nvSpPr>
        <p:spPr>
          <a:xfrm>
            <a:off x="-14659" y="5925279"/>
            <a:ext cx="9144000" cy="10569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00"/>
          </a:p>
        </p:txBody>
      </p:sp>
      <p:sp>
        <p:nvSpPr>
          <p:cNvPr id="5" name="Текст 12"/>
          <p:cNvSpPr>
            <a:spLocks noGrp="1"/>
          </p:cNvSpPr>
          <p:nvPr>
            <p:ph type="body" sz="quarter" idx="10" hasCustomPrompt="1"/>
          </p:nvPr>
        </p:nvSpPr>
        <p:spPr>
          <a:xfrm>
            <a:off x="416708" y="500675"/>
            <a:ext cx="7776864" cy="859429"/>
          </a:xfrm>
          <a:prstGeom prst="rect">
            <a:avLst/>
          </a:prstGeom>
        </p:spPr>
        <p:txBody>
          <a:bodyPr anchor="ctr"/>
          <a:lstStyle>
            <a:lvl1pPr marL="0" marR="0" indent="0" algn="l" defTabSz="914378" rtl="0" eaLnBrk="1" fontAlgn="auto" latinLnBrk="0" hangingPunct="1">
              <a:lnSpc>
                <a:spcPct val="100000"/>
              </a:lnSpc>
              <a:spcBef>
                <a:spcPct val="20000"/>
              </a:spcBef>
              <a:spcAft>
                <a:spcPts val="0"/>
              </a:spcAft>
              <a:buClrTx/>
              <a:buSzTx/>
              <a:buFont typeface="Arial" panose="020B0604020202020204" pitchFamily="34" charset="0"/>
              <a:buNone/>
              <a:tabLst/>
              <a:defRPr b="1" baseline="0">
                <a:solidFill>
                  <a:schemeClr val="accent1"/>
                </a:solidFill>
              </a:defRPr>
            </a:lvl1pPr>
          </a:lstStyle>
          <a:p>
            <a:pPr marL="0" marR="0" lvl="0" indent="0" algn="l" defTabSz="914378" rtl="0" eaLnBrk="1" fontAlgn="auto" latinLnBrk="0" hangingPunct="1">
              <a:lnSpc>
                <a:spcPct val="100000"/>
              </a:lnSpc>
              <a:spcBef>
                <a:spcPct val="20000"/>
              </a:spcBef>
              <a:spcAft>
                <a:spcPts val="0"/>
              </a:spcAft>
              <a:buClrTx/>
              <a:buSzTx/>
              <a:buFont typeface="Arial" panose="020B0604020202020204" pitchFamily="34" charset="0"/>
              <a:buNone/>
              <a:tabLst/>
              <a:defRPr/>
            </a:pPr>
            <a:r>
              <a:rPr lang="ru-RU" dirty="0"/>
              <a:t>Образец заголовка</a:t>
            </a:r>
          </a:p>
        </p:txBody>
      </p:sp>
      <p:sp>
        <p:nvSpPr>
          <p:cNvPr id="6" name="Текст 2"/>
          <p:cNvSpPr>
            <a:spLocks noGrp="1"/>
          </p:cNvSpPr>
          <p:nvPr>
            <p:ph type="body" sz="quarter" idx="11"/>
          </p:nvPr>
        </p:nvSpPr>
        <p:spPr>
          <a:xfrm>
            <a:off x="431801" y="1556793"/>
            <a:ext cx="8444439" cy="3984443"/>
          </a:xfrm>
          <a:prstGeom prst="rect">
            <a:avLst/>
          </a:prstGeom>
        </p:spPr>
        <p:txBody>
          <a:bodyPr/>
          <a:lstStyle>
            <a:lvl1pPr marL="0" indent="0">
              <a:buNone/>
              <a:defRPr sz="2000">
                <a:solidFill>
                  <a:schemeClr val="accent2"/>
                </a:solidFill>
              </a:defRPr>
            </a:lvl1pPr>
          </a:lstStyle>
          <a:p>
            <a:pPr lvl="0"/>
            <a:r>
              <a:rPr lang="en-US"/>
              <a:t>Click to edit Master text styles</a:t>
            </a:r>
          </a:p>
        </p:txBody>
      </p:sp>
      <p:pic>
        <p:nvPicPr>
          <p:cNvPr id="8"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092280" y="6261359"/>
            <a:ext cx="1800200" cy="4413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Текст 2"/>
          <p:cNvSpPr>
            <a:spLocks noGrp="1"/>
          </p:cNvSpPr>
          <p:nvPr>
            <p:ph type="body" sz="quarter" idx="12"/>
          </p:nvPr>
        </p:nvSpPr>
        <p:spPr>
          <a:xfrm>
            <a:off x="421406" y="6261357"/>
            <a:ext cx="5076825" cy="384000"/>
          </a:xfrm>
          <a:prstGeom prst="rect">
            <a:avLst/>
          </a:prstGeom>
        </p:spPr>
        <p:txBody>
          <a:bodyPr/>
          <a:lstStyle>
            <a:lvl1pPr marL="0" indent="0">
              <a:buNone/>
              <a:defRPr sz="1400">
                <a:solidFill>
                  <a:schemeClr val="accent2"/>
                </a:solidFill>
              </a:defRPr>
            </a:lvl1pPr>
          </a:lstStyle>
          <a:p>
            <a:pPr lvl="0"/>
            <a:r>
              <a:rPr lang="en-US"/>
              <a:t>Click to edit Master text styles</a:t>
            </a:r>
          </a:p>
        </p:txBody>
      </p:sp>
      <p:sp>
        <p:nvSpPr>
          <p:cNvPr id="10" name="TextBox 9">
            <a:extLst>
              <a:ext uri="{FF2B5EF4-FFF2-40B4-BE49-F238E27FC236}">
                <a16:creationId xmlns="" xmlns:a16="http://schemas.microsoft.com/office/drawing/2014/main" id="{9847A206-5D8E-440B-8601-46DFBE155892}"/>
              </a:ext>
            </a:extLst>
          </p:cNvPr>
          <p:cNvSpPr txBox="1"/>
          <p:nvPr userDrawn="1"/>
        </p:nvSpPr>
        <p:spPr>
          <a:xfrm rot="16200000">
            <a:off x="8117644" y="2533539"/>
            <a:ext cx="1794226" cy="300082"/>
          </a:xfrm>
          <a:prstGeom prst="rect">
            <a:avLst/>
          </a:prstGeom>
          <a:noFill/>
        </p:spPr>
        <p:txBody>
          <a:bodyPr wrap="square" rtlCol="0">
            <a:spAutoFit/>
          </a:bodyPr>
          <a:lstStyle/>
          <a:p>
            <a:r>
              <a:rPr lang="en-US" sz="1350" dirty="0"/>
              <a:t>CP-78017</a:t>
            </a:r>
            <a:endParaRPr lang="ru-RU" sz="1350" dirty="0"/>
          </a:p>
        </p:txBody>
      </p:sp>
    </p:spTree>
    <p:extLst>
      <p:ext uri="{BB962C8B-B14F-4D97-AF65-F5344CB8AC3E}">
        <p14:creationId xmlns:p14="http://schemas.microsoft.com/office/powerpoint/2010/main" val="60734432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10_Титульный слайд">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A4EB8DC8-EF0D-42ED-A07E-1CDDF1B4C88B}"/>
              </a:ext>
            </a:extLst>
          </p:cNvPr>
          <p:cNvSpPr txBox="1"/>
          <p:nvPr userDrawn="1"/>
        </p:nvSpPr>
        <p:spPr>
          <a:xfrm rot="16200000">
            <a:off x="8117644" y="2533539"/>
            <a:ext cx="1794226" cy="300082"/>
          </a:xfrm>
          <a:prstGeom prst="rect">
            <a:avLst/>
          </a:prstGeom>
          <a:noFill/>
        </p:spPr>
        <p:txBody>
          <a:bodyPr wrap="square" rtlCol="0">
            <a:spAutoFit/>
          </a:bodyPr>
          <a:lstStyle/>
          <a:p>
            <a:r>
              <a:rPr lang="en-US" sz="1350" dirty="0"/>
              <a:t>CP-78017</a:t>
            </a:r>
            <a:endParaRPr lang="ru-RU" sz="1350" dirty="0"/>
          </a:p>
        </p:txBody>
      </p:sp>
    </p:spTree>
    <p:extLst>
      <p:ext uri="{BB962C8B-B14F-4D97-AF65-F5344CB8AC3E}">
        <p14:creationId xmlns:p14="http://schemas.microsoft.com/office/powerpoint/2010/main" val="200254521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1C310DF3-B37E-4D61-A6A0-24508120B4B0}" type="slidenum">
              <a:rPr lang="en-US" smtClean="0"/>
              <a:t>‹#›</a:t>
            </a:fld>
            <a:endParaRPr lang="en-US"/>
          </a:p>
        </p:txBody>
      </p:sp>
      <p:sp>
        <p:nvSpPr>
          <p:cNvPr id="5" name="TextBox 4">
            <a:extLst>
              <a:ext uri="{FF2B5EF4-FFF2-40B4-BE49-F238E27FC236}">
                <a16:creationId xmlns="" xmlns:a16="http://schemas.microsoft.com/office/drawing/2014/main" id="{90B7FC9C-0CFD-41E1-A9D6-7BAC99E43E3B}"/>
              </a:ext>
            </a:extLst>
          </p:cNvPr>
          <p:cNvSpPr txBox="1"/>
          <p:nvPr userDrawn="1"/>
        </p:nvSpPr>
        <p:spPr>
          <a:xfrm rot="16200000">
            <a:off x="8117644" y="2533539"/>
            <a:ext cx="1794226" cy="300082"/>
          </a:xfrm>
          <a:prstGeom prst="rect">
            <a:avLst/>
          </a:prstGeom>
          <a:noFill/>
        </p:spPr>
        <p:txBody>
          <a:bodyPr wrap="square" rtlCol="0">
            <a:spAutoFit/>
          </a:bodyPr>
          <a:lstStyle/>
          <a:p>
            <a:r>
              <a:rPr lang="en-US" sz="1350" dirty="0"/>
              <a:t>CP-78017</a:t>
            </a:r>
            <a:endParaRPr lang="ru-RU" sz="1350" dirty="0"/>
          </a:p>
        </p:txBody>
      </p:sp>
    </p:spTree>
    <p:extLst>
      <p:ext uri="{BB962C8B-B14F-4D97-AF65-F5344CB8AC3E}">
        <p14:creationId xmlns:p14="http://schemas.microsoft.com/office/powerpoint/2010/main" val="401701805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5_Title Only">
    <p:spTree>
      <p:nvGrpSpPr>
        <p:cNvPr id="1" name=""/>
        <p:cNvGrpSpPr/>
        <p:nvPr/>
      </p:nvGrpSpPr>
      <p:grpSpPr>
        <a:xfrm>
          <a:off x="0" y="0"/>
          <a:ext cx="0" cy="0"/>
          <a:chOff x="0" y="0"/>
          <a:chExt cx="0" cy="0"/>
        </a:xfrm>
      </p:grpSpPr>
      <p:sp>
        <p:nvSpPr>
          <p:cNvPr id="3" name="Title 2"/>
          <p:cNvSpPr>
            <a:spLocks noGrp="1"/>
          </p:cNvSpPr>
          <p:nvPr>
            <p:ph type="title"/>
          </p:nvPr>
        </p:nvSpPr>
        <p:spPr>
          <a:xfrm>
            <a:off x="447841" y="129822"/>
            <a:ext cx="8368148" cy="979200"/>
          </a:xfrm>
        </p:spPr>
        <p:txBody>
          <a:bodyPr anchor="b"/>
          <a:lstStyle/>
          <a:p>
            <a:r>
              <a:rPr lang="en-US"/>
              <a:t>Click to edit Master title style</a:t>
            </a:r>
            <a:endParaRPr lang="en-US" dirty="0"/>
          </a:p>
        </p:txBody>
      </p:sp>
      <p:sp>
        <p:nvSpPr>
          <p:cNvPr id="4" name="Text Placeholder 4"/>
          <p:cNvSpPr>
            <a:spLocks noGrp="1"/>
          </p:cNvSpPr>
          <p:nvPr>
            <p:ph type="body" sz="quarter" idx="10" hasCustomPrompt="1"/>
          </p:nvPr>
        </p:nvSpPr>
        <p:spPr>
          <a:xfrm>
            <a:off x="929899" y="6316307"/>
            <a:ext cx="7682984" cy="347967"/>
          </a:xfrm>
        </p:spPr>
        <p:txBody>
          <a:bodyPr anchor="b"/>
          <a:lstStyle>
            <a:lvl1pPr marL="0" indent="0">
              <a:spcBef>
                <a:spcPts val="0"/>
              </a:spcBef>
              <a:buNone/>
              <a:defRPr sz="563"/>
            </a:lvl1pPr>
            <a:lvl2pPr marL="257175" indent="0">
              <a:buNone/>
              <a:defRPr sz="563"/>
            </a:lvl2pPr>
            <a:lvl3pPr marL="514350" indent="0">
              <a:buNone/>
              <a:defRPr sz="563"/>
            </a:lvl3pPr>
            <a:lvl4pPr marL="771525" indent="0">
              <a:buNone/>
              <a:defRPr sz="563"/>
            </a:lvl4pPr>
            <a:lvl5pPr marL="1028700" indent="0">
              <a:buNone/>
              <a:defRPr sz="563"/>
            </a:lvl5pPr>
          </a:lstStyle>
          <a:p>
            <a:pPr lvl="0"/>
            <a:r>
              <a:rPr lang="en-GB"/>
              <a:t>Footnotes</a:t>
            </a:r>
            <a:endParaRPr lang="en-GB" dirty="0"/>
          </a:p>
        </p:txBody>
      </p:sp>
      <p:sp>
        <p:nvSpPr>
          <p:cNvPr id="5" name="TextBox 4">
            <a:extLst>
              <a:ext uri="{FF2B5EF4-FFF2-40B4-BE49-F238E27FC236}">
                <a16:creationId xmlns="" xmlns:a16="http://schemas.microsoft.com/office/drawing/2014/main" id="{4A280749-877C-444A-A8B5-0C2A7650CBCC}"/>
              </a:ext>
            </a:extLst>
          </p:cNvPr>
          <p:cNvSpPr txBox="1"/>
          <p:nvPr userDrawn="1"/>
        </p:nvSpPr>
        <p:spPr>
          <a:xfrm rot="16200000">
            <a:off x="8117644" y="2533539"/>
            <a:ext cx="1794226" cy="300082"/>
          </a:xfrm>
          <a:prstGeom prst="rect">
            <a:avLst/>
          </a:prstGeom>
          <a:noFill/>
        </p:spPr>
        <p:txBody>
          <a:bodyPr wrap="square" rtlCol="0">
            <a:spAutoFit/>
          </a:bodyPr>
          <a:lstStyle/>
          <a:p>
            <a:r>
              <a:rPr lang="en-US" sz="1350" dirty="0"/>
              <a:t>CP-78017</a:t>
            </a:r>
            <a:endParaRPr lang="ru-RU" sz="1350" dirty="0"/>
          </a:p>
        </p:txBody>
      </p:sp>
    </p:spTree>
    <p:extLst>
      <p:ext uri="{BB962C8B-B14F-4D97-AF65-F5344CB8AC3E}">
        <p14:creationId xmlns:p14="http://schemas.microsoft.com/office/powerpoint/2010/main" val="145413537"/>
      </p:ext>
    </p:extLst>
  </p:cSld>
  <p:clrMapOvr>
    <a:masterClrMapping/>
  </p:clrMapOvr>
  <p:extLst>
    <p:ext uri="{DCECCB84-F9BA-43D5-87BE-67443E8EF086}">
      <p15:sldGuideLst xmlns="" xmlns:p15="http://schemas.microsoft.com/office/powerpoint/2012/main">
        <p15:guide id="1" orient="horz" pos="618">
          <p15:clr>
            <a:srgbClr val="FBAE40"/>
          </p15:clr>
        </p15:guide>
        <p15:guide id="3" pos="329">
          <p15:clr>
            <a:srgbClr val="FBAE40"/>
          </p15:clr>
        </p15:guide>
        <p15:guide id="4" orient="horz" pos="4156">
          <p15:clr>
            <a:srgbClr val="FBAE40"/>
          </p15:clr>
        </p15:guide>
        <p15:guide id="5" pos="5432">
          <p15:clr>
            <a:srgbClr val="FBAE40"/>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2_Титульный слайд">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2118" y="2118"/>
          <a:ext cx="2116" cy="2116"/>
        </p:xfrm>
        <a:graphic>
          <a:graphicData uri="http://schemas.openxmlformats.org/presentationml/2006/ole">
            <mc:AlternateContent xmlns:mc="http://schemas.openxmlformats.org/markup-compatibility/2006">
              <mc:Choice xmlns:v="urn:schemas-microsoft-com:vml" Requires="v">
                <p:oleObj spid="_x0000_s17509" name="think-cell Slide" r:id="rId4" imgW="270" imgH="270" progId="TCLayout.ActiveDocument.1">
                  <p:embed/>
                </p:oleObj>
              </mc:Choice>
              <mc:Fallback>
                <p:oleObj name="think-cell Slide" r:id="rId4" imgW="270" imgH="270" progId="TCLayout.ActiveDocument.1">
                  <p:embed/>
                  <p:pic>
                    <p:nvPicPr>
                      <p:cNvPr id="3" name="Object 2" hidden="1"/>
                      <p:cNvPicPr/>
                      <p:nvPr/>
                    </p:nvPicPr>
                    <p:blipFill>
                      <a:blip r:embed="rId5"/>
                      <a:stretch>
                        <a:fillRect/>
                      </a:stretch>
                    </p:blipFill>
                    <p:spPr>
                      <a:xfrm>
                        <a:off x="2118" y="2118"/>
                        <a:ext cx="2116" cy="2116"/>
                      </a:xfrm>
                      <a:prstGeom prst="rect">
                        <a:avLst/>
                      </a:prstGeom>
                    </p:spPr>
                  </p:pic>
                </p:oleObj>
              </mc:Fallback>
            </mc:AlternateContent>
          </a:graphicData>
        </a:graphic>
      </p:graphicFrame>
      <p:pic>
        <p:nvPicPr>
          <p:cNvPr id="2" name="Picture 2" descr="\\mddoor\design\Janssen\Janssen. NeurologyТизабри, Текфидера, ПлегридиMarketing Session. Москва, 13-14 сентября\Темплейт\materials\shutterstock_240905716.jpg"/>
          <p:cNvPicPr>
            <a:picLocks noChangeAspect="1" noChangeArrowheads="1"/>
          </p:cNvPicPr>
          <p:nvPr userDrawn="1"/>
        </p:nvPicPr>
        <p:blipFill rotWithShape="1">
          <a:blip r:embed="rId6" cstate="print">
            <a:extLst>
              <a:ext uri="{28A0092B-C50C-407E-A947-70E740481C1C}">
                <a14:useLocalDpi xmlns:a14="http://schemas.microsoft.com/office/drawing/2010/main" val="0"/>
              </a:ext>
            </a:extLst>
          </a:blip>
          <a:srcRect t="4500" b="10566"/>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9" name="Прямоугольник 8"/>
          <p:cNvSpPr/>
          <p:nvPr userDrawn="1"/>
        </p:nvSpPr>
        <p:spPr>
          <a:xfrm>
            <a:off x="0" y="1"/>
            <a:ext cx="9144000" cy="6858000"/>
          </a:xfrm>
          <a:prstGeom prst="rect">
            <a:avLst/>
          </a:prstGeom>
          <a:solidFill>
            <a:schemeClr val="tx2">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00" dirty="0"/>
          </a:p>
        </p:txBody>
      </p:sp>
      <p:sp>
        <p:nvSpPr>
          <p:cNvPr id="8" name="Прямоугольник 7"/>
          <p:cNvSpPr/>
          <p:nvPr userDrawn="1"/>
        </p:nvSpPr>
        <p:spPr>
          <a:xfrm>
            <a:off x="755577" y="1604797"/>
            <a:ext cx="4392488" cy="4608512"/>
          </a:xfrm>
          <a:prstGeom prst="rect">
            <a:avLst/>
          </a:prstGeom>
          <a:gradFill flip="none" rotWithShape="1">
            <a:gsLst>
              <a:gs pos="50000">
                <a:schemeClr val="accent1">
                  <a:shade val="30000"/>
                  <a:satMod val="115000"/>
                  <a:alpha val="70000"/>
                </a:schemeClr>
              </a:gs>
              <a:gs pos="75000">
                <a:schemeClr val="accent1">
                  <a:shade val="67500"/>
                  <a:satMod val="115000"/>
                  <a:alpha val="70000"/>
                </a:schemeClr>
              </a:gs>
              <a:gs pos="100000">
                <a:schemeClr val="accent1">
                  <a:shade val="100000"/>
                  <a:satMod val="115000"/>
                  <a:alpha val="7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00"/>
          </a:p>
        </p:txBody>
      </p:sp>
      <p:sp>
        <p:nvSpPr>
          <p:cNvPr id="7" name="Прямоугольник 6"/>
          <p:cNvSpPr/>
          <p:nvPr userDrawn="1"/>
        </p:nvSpPr>
        <p:spPr>
          <a:xfrm>
            <a:off x="0" y="4389109"/>
            <a:ext cx="9144000" cy="124813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00"/>
          </a:p>
        </p:txBody>
      </p:sp>
      <p:pic>
        <p:nvPicPr>
          <p:cNvPr id="1026" name="Picture 2"/>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6948265" y="4869162"/>
            <a:ext cx="1800200" cy="4367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Текст 12"/>
          <p:cNvSpPr>
            <a:spLocks noGrp="1"/>
          </p:cNvSpPr>
          <p:nvPr>
            <p:ph type="body" sz="quarter" idx="10" hasCustomPrompt="1"/>
          </p:nvPr>
        </p:nvSpPr>
        <p:spPr>
          <a:xfrm>
            <a:off x="1116014" y="2084921"/>
            <a:ext cx="3743325" cy="2017183"/>
          </a:xfrm>
          <a:prstGeom prst="rect">
            <a:avLst/>
          </a:prstGeom>
        </p:spPr>
        <p:txBody>
          <a:bodyPr/>
          <a:lstStyle>
            <a:lvl1pPr marL="0" marR="0" indent="0" algn="l" defTabSz="914378" rtl="0" eaLnBrk="1" fontAlgn="auto" latinLnBrk="0" hangingPunct="1">
              <a:lnSpc>
                <a:spcPct val="100000"/>
              </a:lnSpc>
              <a:spcBef>
                <a:spcPct val="20000"/>
              </a:spcBef>
              <a:spcAft>
                <a:spcPts val="0"/>
              </a:spcAft>
              <a:buClrTx/>
              <a:buSzTx/>
              <a:buFont typeface="Arial" panose="020B0604020202020204" pitchFamily="34" charset="0"/>
              <a:buNone/>
              <a:tabLst/>
              <a:defRPr>
                <a:solidFill>
                  <a:schemeClr val="bg1"/>
                </a:solidFill>
              </a:defRPr>
            </a:lvl1pPr>
          </a:lstStyle>
          <a:p>
            <a:pPr marL="0" marR="0" lvl="0" indent="0" algn="l" defTabSz="914378" rtl="0" eaLnBrk="1" fontAlgn="auto" latinLnBrk="0" hangingPunct="1">
              <a:lnSpc>
                <a:spcPct val="100000"/>
              </a:lnSpc>
              <a:spcBef>
                <a:spcPct val="20000"/>
              </a:spcBef>
              <a:spcAft>
                <a:spcPts val="0"/>
              </a:spcAft>
              <a:buClrTx/>
              <a:buSzTx/>
              <a:buFont typeface="Arial" panose="020B0604020202020204" pitchFamily="34" charset="0"/>
              <a:buNone/>
              <a:tabLst/>
              <a:defRPr/>
            </a:pPr>
            <a:r>
              <a:rPr lang="ru-RU" dirty="0"/>
              <a:t>Образец текста</a:t>
            </a:r>
            <a:r>
              <a:rPr lang="en-US" dirty="0"/>
              <a:t> </a:t>
            </a:r>
            <a:r>
              <a:rPr lang="ru-RU" dirty="0"/>
              <a:t>Образец текста</a:t>
            </a:r>
          </a:p>
        </p:txBody>
      </p:sp>
    </p:spTree>
    <p:extLst>
      <p:ext uri="{BB962C8B-B14F-4D97-AF65-F5344CB8AC3E}">
        <p14:creationId xmlns:p14="http://schemas.microsoft.com/office/powerpoint/2010/main" val="402613661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4_Титульный слайд">
    <p:spTree>
      <p:nvGrpSpPr>
        <p:cNvPr id="1" name=""/>
        <p:cNvGrpSpPr/>
        <p:nvPr/>
      </p:nvGrpSpPr>
      <p:grpSpPr>
        <a:xfrm>
          <a:off x="0" y="0"/>
          <a:ext cx="0" cy="0"/>
          <a:chOff x="0" y="0"/>
          <a:chExt cx="0" cy="0"/>
        </a:xfrm>
      </p:grpSpPr>
      <p:sp>
        <p:nvSpPr>
          <p:cNvPr id="8" name="Прямоугольник 7"/>
          <p:cNvSpPr/>
          <p:nvPr userDrawn="1"/>
        </p:nvSpPr>
        <p:spPr>
          <a:xfrm>
            <a:off x="0" y="1028733"/>
            <a:ext cx="9144000" cy="4608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00"/>
          </a:p>
        </p:txBody>
      </p:sp>
      <p:pic>
        <p:nvPicPr>
          <p:cNvPr id="1026"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948265" y="6117301"/>
            <a:ext cx="1800200" cy="3887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Текст 12"/>
          <p:cNvSpPr>
            <a:spLocks noGrp="1"/>
          </p:cNvSpPr>
          <p:nvPr>
            <p:ph type="body" sz="quarter" idx="10" hasCustomPrompt="1"/>
          </p:nvPr>
        </p:nvSpPr>
        <p:spPr>
          <a:xfrm>
            <a:off x="431800" y="1604799"/>
            <a:ext cx="4824536" cy="2400267"/>
          </a:xfrm>
          <a:prstGeom prst="rect">
            <a:avLst/>
          </a:prstGeom>
        </p:spPr>
        <p:txBody>
          <a:bodyPr/>
          <a:lstStyle>
            <a:lvl1pPr marL="0" marR="0" indent="0" algn="l" defTabSz="914378" rtl="0" eaLnBrk="1" fontAlgn="auto" latinLnBrk="0" hangingPunct="1">
              <a:lnSpc>
                <a:spcPct val="100000"/>
              </a:lnSpc>
              <a:spcBef>
                <a:spcPct val="20000"/>
              </a:spcBef>
              <a:spcAft>
                <a:spcPts val="0"/>
              </a:spcAft>
              <a:buClrTx/>
              <a:buSzTx/>
              <a:buFont typeface="Arial" panose="020B0604020202020204" pitchFamily="34" charset="0"/>
              <a:buNone/>
              <a:tabLst/>
              <a:defRPr b="1" baseline="0">
                <a:solidFill>
                  <a:schemeClr val="bg1"/>
                </a:solidFill>
              </a:defRPr>
            </a:lvl1pPr>
          </a:lstStyle>
          <a:p>
            <a:pPr marL="0" marR="0" lvl="0" indent="0" algn="l" defTabSz="914378" rtl="0" eaLnBrk="1" fontAlgn="auto" latinLnBrk="0" hangingPunct="1">
              <a:lnSpc>
                <a:spcPct val="100000"/>
              </a:lnSpc>
              <a:spcBef>
                <a:spcPct val="20000"/>
              </a:spcBef>
              <a:spcAft>
                <a:spcPts val="0"/>
              </a:spcAft>
              <a:buClrTx/>
              <a:buSzTx/>
              <a:buFont typeface="Arial" panose="020B0604020202020204" pitchFamily="34" charset="0"/>
              <a:buNone/>
              <a:tabLst/>
              <a:defRPr/>
            </a:pPr>
            <a:r>
              <a:rPr lang="ru-RU"/>
              <a:t>Образец заголовка разделителя</a:t>
            </a:r>
            <a:endParaRPr lang="ru-RU" dirty="0"/>
          </a:p>
        </p:txBody>
      </p:sp>
      <p:sp>
        <p:nvSpPr>
          <p:cNvPr id="5" name="TextBox 4">
            <a:extLst>
              <a:ext uri="{FF2B5EF4-FFF2-40B4-BE49-F238E27FC236}">
                <a16:creationId xmlns="" xmlns:a16="http://schemas.microsoft.com/office/drawing/2014/main" id="{2B60D01C-DDF9-4BB5-8157-76F11C0B8706}"/>
              </a:ext>
            </a:extLst>
          </p:cNvPr>
          <p:cNvSpPr txBox="1"/>
          <p:nvPr userDrawn="1"/>
        </p:nvSpPr>
        <p:spPr>
          <a:xfrm rot="16200000">
            <a:off x="8117644" y="2533539"/>
            <a:ext cx="1794226" cy="300082"/>
          </a:xfrm>
          <a:prstGeom prst="rect">
            <a:avLst/>
          </a:prstGeom>
          <a:noFill/>
        </p:spPr>
        <p:txBody>
          <a:bodyPr wrap="square" rtlCol="0">
            <a:spAutoFit/>
          </a:bodyPr>
          <a:lstStyle/>
          <a:p>
            <a:r>
              <a:rPr lang="en-US" sz="1350" dirty="0"/>
              <a:t>CP-78017</a:t>
            </a:r>
            <a:endParaRPr lang="ru-RU" sz="1350" dirty="0"/>
          </a:p>
        </p:txBody>
      </p:sp>
    </p:spTree>
    <p:extLst>
      <p:ext uri="{BB962C8B-B14F-4D97-AF65-F5344CB8AC3E}">
        <p14:creationId xmlns:p14="http://schemas.microsoft.com/office/powerpoint/2010/main" val="35345345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5_Title Only">
    <p:spTree>
      <p:nvGrpSpPr>
        <p:cNvPr id="1" name=""/>
        <p:cNvGrpSpPr/>
        <p:nvPr/>
      </p:nvGrpSpPr>
      <p:grpSpPr>
        <a:xfrm>
          <a:off x="0" y="0"/>
          <a:ext cx="0" cy="0"/>
          <a:chOff x="0" y="0"/>
          <a:chExt cx="0" cy="0"/>
        </a:xfrm>
      </p:grpSpPr>
      <p:sp>
        <p:nvSpPr>
          <p:cNvPr id="3" name="Title 2"/>
          <p:cNvSpPr>
            <a:spLocks noGrp="1"/>
          </p:cNvSpPr>
          <p:nvPr>
            <p:ph type="title"/>
          </p:nvPr>
        </p:nvSpPr>
        <p:spPr>
          <a:xfrm>
            <a:off x="447841" y="129822"/>
            <a:ext cx="8368148" cy="979200"/>
          </a:xfrm>
        </p:spPr>
        <p:txBody>
          <a:bodyPr anchor="b"/>
          <a:lstStyle/>
          <a:p>
            <a:r>
              <a:rPr lang="en-US"/>
              <a:t>Click to edit Master title style</a:t>
            </a:r>
            <a:endParaRPr lang="en-US" dirty="0"/>
          </a:p>
        </p:txBody>
      </p:sp>
      <p:sp>
        <p:nvSpPr>
          <p:cNvPr id="4" name="Text Placeholder 4"/>
          <p:cNvSpPr>
            <a:spLocks noGrp="1"/>
          </p:cNvSpPr>
          <p:nvPr>
            <p:ph type="body" sz="quarter" idx="10"/>
          </p:nvPr>
        </p:nvSpPr>
        <p:spPr>
          <a:xfrm>
            <a:off x="929899" y="6316307"/>
            <a:ext cx="7682984" cy="347967"/>
          </a:xfrm>
        </p:spPr>
        <p:txBody>
          <a:bodyPr anchor="b"/>
          <a:lstStyle>
            <a:lvl1pPr marL="0" indent="0">
              <a:spcBef>
                <a:spcPts val="0"/>
              </a:spcBef>
              <a:buNone/>
              <a:defRPr sz="563"/>
            </a:lvl1pPr>
            <a:lvl2pPr marL="257175" indent="0">
              <a:buNone/>
              <a:defRPr sz="563"/>
            </a:lvl2pPr>
            <a:lvl3pPr marL="514350" indent="0">
              <a:buNone/>
              <a:defRPr sz="563"/>
            </a:lvl3pPr>
            <a:lvl4pPr marL="771525" indent="0">
              <a:buNone/>
              <a:defRPr sz="563"/>
            </a:lvl4pPr>
            <a:lvl5pPr marL="1028700" indent="0">
              <a:buNone/>
              <a:defRPr sz="563"/>
            </a:lvl5pPr>
          </a:lstStyle>
          <a:p>
            <a:pPr lvl="0"/>
            <a:r>
              <a:rPr lang="en-US"/>
              <a:t>Click to edit Master text styles</a:t>
            </a:r>
          </a:p>
        </p:txBody>
      </p:sp>
    </p:spTree>
    <p:extLst>
      <p:ext uri="{BB962C8B-B14F-4D97-AF65-F5344CB8AC3E}">
        <p14:creationId xmlns:p14="http://schemas.microsoft.com/office/powerpoint/2010/main" val="90951652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6_Титульный слайд">
    <p:spTree>
      <p:nvGrpSpPr>
        <p:cNvPr id="1" name=""/>
        <p:cNvGrpSpPr/>
        <p:nvPr/>
      </p:nvGrpSpPr>
      <p:grpSpPr>
        <a:xfrm>
          <a:off x="0" y="0"/>
          <a:ext cx="0" cy="0"/>
          <a:chOff x="0" y="0"/>
          <a:chExt cx="0" cy="0"/>
        </a:xfrm>
      </p:grpSpPr>
      <p:pic>
        <p:nvPicPr>
          <p:cNvPr id="1027" name="Picture 3"/>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13488" b="61838"/>
          <a:stretch/>
        </p:blipFill>
        <p:spPr bwMode="auto">
          <a:xfrm>
            <a:off x="0" y="2"/>
            <a:ext cx="9144000" cy="4001036"/>
          </a:xfrm>
          <a:prstGeom prst="rect">
            <a:avLst/>
          </a:prstGeom>
          <a:solidFill>
            <a:schemeClr val="tx1"/>
          </a:solidFill>
        </p:spPr>
      </p:pic>
      <p:sp>
        <p:nvSpPr>
          <p:cNvPr id="7" name="Прямоугольник 6"/>
          <p:cNvSpPr/>
          <p:nvPr userDrawn="1"/>
        </p:nvSpPr>
        <p:spPr>
          <a:xfrm>
            <a:off x="0" y="3813043"/>
            <a:ext cx="9144000" cy="14401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00"/>
          </a:p>
        </p:txBody>
      </p:sp>
      <p:pic>
        <p:nvPicPr>
          <p:cNvPr id="9"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948265" y="6025325"/>
            <a:ext cx="1800200" cy="4806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Текст 12"/>
          <p:cNvSpPr>
            <a:spLocks noGrp="1"/>
          </p:cNvSpPr>
          <p:nvPr>
            <p:ph type="body" sz="quarter" idx="10" hasCustomPrompt="1"/>
          </p:nvPr>
        </p:nvSpPr>
        <p:spPr>
          <a:xfrm>
            <a:off x="416708" y="4103410"/>
            <a:ext cx="7776864" cy="859429"/>
          </a:xfrm>
          <a:prstGeom prst="rect">
            <a:avLst/>
          </a:prstGeom>
        </p:spPr>
        <p:txBody>
          <a:bodyPr anchor="ctr"/>
          <a:lstStyle>
            <a:lvl1pPr marL="0" marR="0" indent="0" algn="l" defTabSz="914378" rtl="0" eaLnBrk="1" fontAlgn="auto" latinLnBrk="0" hangingPunct="1">
              <a:lnSpc>
                <a:spcPct val="100000"/>
              </a:lnSpc>
              <a:spcBef>
                <a:spcPct val="20000"/>
              </a:spcBef>
              <a:spcAft>
                <a:spcPts val="0"/>
              </a:spcAft>
              <a:buClrTx/>
              <a:buSzTx/>
              <a:buFont typeface="Arial" panose="020B0604020202020204" pitchFamily="34" charset="0"/>
              <a:buNone/>
              <a:tabLst/>
              <a:defRPr b="1" baseline="0">
                <a:solidFill>
                  <a:schemeClr val="bg1"/>
                </a:solidFill>
              </a:defRPr>
            </a:lvl1pPr>
          </a:lstStyle>
          <a:p>
            <a:pPr marL="0" marR="0" lvl="0" indent="0" algn="l" defTabSz="914378" rtl="0" eaLnBrk="1" fontAlgn="auto" latinLnBrk="0" hangingPunct="1">
              <a:lnSpc>
                <a:spcPct val="100000"/>
              </a:lnSpc>
              <a:spcBef>
                <a:spcPct val="20000"/>
              </a:spcBef>
              <a:spcAft>
                <a:spcPts val="0"/>
              </a:spcAft>
              <a:buClrTx/>
              <a:buSzTx/>
              <a:buFont typeface="Arial" panose="020B0604020202020204" pitchFamily="34" charset="0"/>
              <a:buNone/>
              <a:tabLst/>
              <a:defRPr/>
            </a:pPr>
            <a:r>
              <a:rPr lang="ru-RU" dirty="0"/>
              <a:t>Образец </a:t>
            </a:r>
            <a:r>
              <a:rPr lang="ru-RU"/>
              <a:t>заголовка разделителя</a:t>
            </a:r>
            <a:endParaRPr lang="ru-RU" dirty="0"/>
          </a:p>
        </p:txBody>
      </p:sp>
      <p:sp>
        <p:nvSpPr>
          <p:cNvPr id="3" name="Текст 2"/>
          <p:cNvSpPr>
            <a:spLocks noGrp="1"/>
          </p:cNvSpPr>
          <p:nvPr>
            <p:ph type="body" sz="quarter" idx="11"/>
          </p:nvPr>
        </p:nvSpPr>
        <p:spPr>
          <a:xfrm>
            <a:off x="421406" y="5493232"/>
            <a:ext cx="5076825" cy="532093"/>
          </a:xfrm>
          <a:prstGeom prst="rect">
            <a:avLst/>
          </a:prstGeom>
        </p:spPr>
        <p:txBody>
          <a:bodyPr/>
          <a:lstStyle>
            <a:lvl1pPr marL="0" indent="0">
              <a:buNone/>
              <a:defRPr sz="2000">
                <a:solidFill>
                  <a:schemeClr val="accent2"/>
                </a:solidFill>
              </a:defRPr>
            </a:lvl1pPr>
          </a:lstStyle>
          <a:p>
            <a:pPr lvl="0"/>
            <a:r>
              <a:rPr lang="en-US"/>
              <a:t>Click to edit Master text styles</a:t>
            </a:r>
          </a:p>
        </p:txBody>
      </p:sp>
      <p:sp>
        <p:nvSpPr>
          <p:cNvPr id="12" name="Текст 2"/>
          <p:cNvSpPr>
            <a:spLocks noGrp="1"/>
          </p:cNvSpPr>
          <p:nvPr>
            <p:ph type="body" sz="quarter" idx="12" hasCustomPrompt="1"/>
          </p:nvPr>
        </p:nvSpPr>
        <p:spPr>
          <a:xfrm>
            <a:off x="421406" y="6261357"/>
            <a:ext cx="5076825" cy="384000"/>
          </a:xfrm>
          <a:prstGeom prst="rect">
            <a:avLst/>
          </a:prstGeom>
        </p:spPr>
        <p:txBody>
          <a:bodyPr/>
          <a:lstStyle>
            <a:lvl1pPr marL="0" indent="0">
              <a:buNone/>
              <a:defRPr sz="1400">
                <a:solidFill>
                  <a:schemeClr val="accent2"/>
                </a:solidFill>
              </a:defRPr>
            </a:lvl1pPr>
          </a:lstStyle>
          <a:p>
            <a:pPr lvl="0"/>
            <a:r>
              <a:rPr lang="ru-RU" dirty="0"/>
              <a:t>ФИО</a:t>
            </a:r>
          </a:p>
        </p:txBody>
      </p:sp>
    </p:spTree>
    <p:extLst>
      <p:ext uri="{BB962C8B-B14F-4D97-AF65-F5344CB8AC3E}">
        <p14:creationId xmlns:p14="http://schemas.microsoft.com/office/powerpoint/2010/main" val="288328970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7_Титульный слайд">
    <p:spTree>
      <p:nvGrpSpPr>
        <p:cNvPr id="1" name=""/>
        <p:cNvGrpSpPr/>
        <p:nvPr/>
      </p:nvGrpSpPr>
      <p:grpSpPr>
        <a:xfrm>
          <a:off x="0" y="0"/>
          <a:ext cx="0" cy="0"/>
          <a:chOff x="0" y="0"/>
          <a:chExt cx="0" cy="0"/>
        </a:xfrm>
      </p:grpSpPr>
      <p:sp>
        <p:nvSpPr>
          <p:cNvPr id="7" name="Прямоугольник 6"/>
          <p:cNvSpPr/>
          <p:nvPr userDrawn="1"/>
        </p:nvSpPr>
        <p:spPr>
          <a:xfrm>
            <a:off x="0" y="5626926"/>
            <a:ext cx="9144000" cy="9288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00"/>
          </a:p>
        </p:txBody>
      </p:sp>
      <p:pic>
        <p:nvPicPr>
          <p:cNvPr id="2049" name="Picture 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092281" y="5973282"/>
            <a:ext cx="1783959" cy="3711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Текст 12"/>
          <p:cNvSpPr>
            <a:spLocks noGrp="1"/>
          </p:cNvSpPr>
          <p:nvPr>
            <p:ph type="body" sz="quarter" idx="10" hasCustomPrompt="1"/>
          </p:nvPr>
        </p:nvSpPr>
        <p:spPr>
          <a:xfrm>
            <a:off x="416708" y="500675"/>
            <a:ext cx="7776864" cy="859429"/>
          </a:xfrm>
          <a:prstGeom prst="rect">
            <a:avLst/>
          </a:prstGeom>
        </p:spPr>
        <p:txBody>
          <a:bodyPr anchor="ctr"/>
          <a:lstStyle>
            <a:lvl1pPr marL="0" marR="0" indent="0" algn="l" defTabSz="914378" rtl="0" eaLnBrk="1" fontAlgn="auto" latinLnBrk="0" hangingPunct="1">
              <a:lnSpc>
                <a:spcPct val="100000"/>
              </a:lnSpc>
              <a:spcBef>
                <a:spcPct val="20000"/>
              </a:spcBef>
              <a:spcAft>
                <a:spcPts val="0"/>
              </a:spcAft>
              <a:buClrTx/>
              <a:buSzTx/>
              <a:buFont typeface="Arial" panose="020B0604020202020204" pitchFamily="34" charset="0"/>
              <a:buNone/>
              <a:tabLst/>
              <a:defRPr b="1" baseline="0">
                <a:solidFill>
                  <a:schemeClr val="accent1"/>
                </a:solidFill>
              </a:defRPr>
            </a:lvl1pPr>
          </a:lstStyle>
          <a:p>
            <a:pPr marL="0" marR="0" lvl="0" indent="0" algn="l" defTabSz="914378" rtl="0" eaLnBrk="1" fontAlgn="auto" latinLnBrk="0" hangingPunct="1">
              <a:lnSpc>
                <a:spcPct val="100000"/>
              </a:lnSpc>
              <a:spcBef>
                <a:spcPct val="20000"/>
              </a:spcBef>
              <a:spcAft>
                <a:spcPts val="0"/>
              </a:spcAft>
              <a:buClrTx/>
              <a:buSzTx/>
              <a:buFont typeface="Arial" panose="020B0604020202020204" pitchFamily="34" charset="0"/>
              <a:buNone/>
              <a:tabLst/>
              <a:defRPr/>
            </a:pPr>
            <a:r>
              <a:rPr lang="ru-RU" dirty="0"/>
              <a:t>Образец заголовка</a:t>
            </a:r>
          </a:p>
        </p:txBody>
      </p:sp>
      <p:sp>
        <p:nvSpPr>
          <p:cNvPr id="6" name="Текст 2"/>
          <p:cNvSpPr>
            <a:spLocks noGrp="1"/>
          </p:cNvSpPr>
          <p:nvPr>
            <p:ph type="body" sz="quarter" idx="11"/>
          </p:nvPr>
        </p:nvSpPr>
        <p:spPr>
          <a:xfrm>
            <a:off x="431801" y="1556794"/>
            <a:ext cx="8444439" cy="3696411"/>
          </a:xfrm>
          <a:prstGeom prst="rect">
            <a:avLst/>
          </a:prstGeom>
        </p:spPr>
        <p:txBody>
          <a:bodyPr/>
          <a:lstStyle>
            <a:lvl1pPr marL="0" indent="0">
              <a:buNone/>
              <a:defRPr sz="2000">
                <a:solidFill>
                  <a:schemeClr val="accent2"/>
                </a:solidFill>
              </a:defRPr>
            </a:lvl1pPr>
          </a:lstStyle>
          <a:p>
            <a:pPr lvl="0"/>
            <a:r>
              <a:rPr lang="en-US"/>
              <a:t>Click to edit Master text styles</a:t>
            </a:r>
          </a:p>
        </p:txBody>
      </p:sp>
    </p:spTree>
    <p:extLst>
      <p:ext uri="{BB962C8B-B14F-4D97-AF65-F5344CB8AC3E}">
        <p14:creationId xmlns:p14="http://schemas.microsoft.com/office/powerpoint/2010/main" val="386086530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9_Титульный слайд">
    <p:spTree>
      <p:nvGrpSpPr>
        <p:cNvPr id="1" name=""/>
        <p:cNvGrpSpPr/>
        <p:nvPr/>
      </p:nvGrpSpPr>
      <p:grpSpPr>
        <a:xfrm>
          <a:off x="0" y="0"/>
          <a:ext cx="0" cy="0"/>
          <a:chOff x="0" y="0"/>
          <a:chExt cx="0" cy="0"/>
        </a:xfrm>
      </p:grpSpPr>
      <p:sp>
        <p:nvSpPr>
          <p:cNvPr id="7" name="Прямоугольник 6"/>
          <p:cNvSpPr/>
          <p:nvPr userDrawn="1"/>
        </p:nvSpPr>
        <p:spPr>
          <a:xfrm>
            <a:off x="-14659" y="5925279"/>
            <a:ext cx="9144000" cy="10569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00"/>
          </a:p>
        </p:txBody>
      </p:sp>
      <p:sp>
        <p:nvSpPr>
          <p:cNvPr id="5" name="Текст 12"/>
          <p:cNvSpPr>
            <a:spLocks noGrp="1"/>
          </p:cNvSpPr>
          <p:nvPr>
            <p:ph type="body" sz="quarter" idx="10" hasCustomPrompt="1"/>
          </p:nvPr>
        </p:nvSpPr>
        <p:spPr>
          <a:xfrm>
            <a:off x="416708" y="500675"/>
            <a:ext cx="7776864" cy="859429"/>
          </a:xfrm>
          <a:prstGeom prst="rect">
            <a:avLst/>
          </a:prstGeom>
        </p:spPr>
        <p:txBody>
          <a:bodyPr anchor="ctr"/>
          <a:lstStyle>
            <a:lvl1pPr marL="0" marR="0" indent="0" algn="l" defTabSz="914378" rtl="0" eaLnBrk="1" fontAlgn="auto" latinLnBrk="0" hangingPunct="1">
              <a:lnSpc>
                <a:spcPct val="100000"/>
              </a:lnSpc>
              <a:spcBef>
                <a:spcPct val="20000"/>
              </a:spcBef>
              <a:spcAft>
                <a:spcPts val="0"/>
              </a:spcAft>
              <a:buClrTx/>
              <a:buSzTx/>
              <a:buFont typeface="Arial" panose="020B0604020202020204" pitchFamily="34" charset="0"/>
              <a:buNone/>
              <a:tabLst/>
              <a:defRPr b="1" baseline="0">
                <a:solidFill>
                  <a:schemeClr val="accent1"/>
                </a:solidFill>
              </a:defRPr>
            </a:lvl1pPr>
          </a:lstStyle>
          <a:p>
            <a:pPr marL="0" marR="0" lvl="0" indent="0" algn="l" defTabSz="914378" rtl="0" eaLnBrk="1" fontAlgn="auto" latinLnBrk="0" hangingPunct="1">
              <a:lnSpc>
                <a:spcPct val="100000"/>
              </a:lnSpc>
              <a:spcBef>
                <a:spcPct val="20000"/>
              </a:spcBef>
              <a:spcAft>
                <a:spcPts val="0"/>
              </a:spcAft>
              <a:buClrTx/>
              <a:buSzTx/>
              <a:buFont typeface="Arial" panose="020B0604020202020204" pitchFamily="34" charset="0"/>
              <a:buNone/>
              <a:tabLst/>
              <a:defRPr/>
            </a:pPr>
            <a:r>
              <a:rPr lang="ru-RU" dirty="0"/>
              <a:t>Образец заголовка</a:t>
            </a:r>
          </a:p>
        </p:txBody>
      </p:sp>
      <p:sp>
        <p:nvSpPr>
          <p:cNvPr id="6" name="Текст 2"/>
          <p:cNvSpPr>
            <a:spLocks noGrp="1"/>
          </p:cNvSpPr>
          <p:nvPr>
            <p:ph type="body" sz="quarter" idx="11"/>
          </p:nvPr>
        </p:nvSpPr>
        <p:spPr>
          <a:xfrm>
            <a:off x="431801" y="1556793"/>
            <a:ext cx="8444439" cy="3984443"/>
          </a:xfrm>
          <a:prstGeom prst="rect">
            <a:avLst/>
          </a:prstGeom>
        </p:spPr>
        <p:txBody>
          <a:bodyPr/>
          <a:lstStyle>
            <a:lvl1pPr marL="0" indent="0">
              <a:buNone/>
              <a:defRPr sz="2000">
                <a:solidFill>
                  <a:schemeClr val="accent2"/>
                </a:solidFill>
              </a:defRPr>
            </a:lvl1pPr>
          </a:lstStyle>
          <a:p>
            <a:pPr lvl="0"/>
            <a:r>
              <a:rPr lang="en-US"/>
              <a:t>Click to edit Master text styles</a:t>
            </a:r>
          </a:p>
        </p:txBody>
      </p:sp>
      <p:pic>
        <p:nvPicPr>
          <p:cNvPr id="8"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092280" y="6261359"/>
            <a:ext cx="1800200" cy="4413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Текст 2"/>
          <p:cNvSpPr>
            <a:spLocks noGrp="1"/>
          </p:cNvSpPr>
          <p:nvPr>
            <p:ph type="body" sz="quarter" idx="12"/>
          </p:nvPr>
        </p:nvSpPr>
        <p:spPr>
          <a:xfrm>
            <a:off x="421406" y="6261357"/>
            <a:ext cx="5076825" cy="384000"/>
          </a:xfrm>
          <a:prstGeom prst="rect">
            <a:avLst/>
          </a:prstGeom>
        </p:spPr>
        <p:txBody>
          <a:bodyPr/>
          <a:lstStyle>
            <a:lvl1pPr marL="0" indent="0">
              <a:buNone/>
              <a:defRPr sz="1400">
                <a:solidFill>
                  <a:schemeClr val="accent2"/>
                </a:solidFill>
              </a:defRPr>
            </a:lvl1pPr>
          </a:lstStyle>
          <a:p>
            <a:pPr lvl="0"/>
            <a:r>
              <a:rPr lang="en-US"/>
              <a:t>Click to edit Master text styles</a:t>
            </a:r>
          </a:p>
        </p:txBody>
      </p:sp>
    </p:spTree>
    <p:extLst>
      <p:ext uri="{BB962C8B-B14F-4D97-AF65-F5344CB8AC3E}">
        <p14:creationId xmlns:p14="http://schemas.microsoft.com/office/powerpoint/2010/main" val="186196255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10_Титульный слайд">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55488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itle font 2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nSpc>
                <a:spcPct val="100000"/>
              </a:lnSpc>
              <a:spcBef>
                <a:spcPts val="0"/>
              </a:spcBef>
              <a:spcAft>
                <a:spcPts val="0"/>
              </a:spcAft>
              <a:defRPr sz="1650"/>
            </a:lvl1pPr>
          </a:lstStyle>
          <a:p>
            <a:r>
              <a:rPr lang="en-US"/>
              <a:t>Click to edit Master title style</a:t>
            </a:r>
            <a:endParaRPr lang="en-GB" dirty="0"/>
          </a:p>
        </p:txBody>
      </p:sp>
    </p:spTree>
    <p:extLst>
      <p:ext uri="{BB962C8B-B14F-4D97-AF65-F5344CB8AC3E}">
        <p14:creationId xmlns:p14="http://schemas.microsoft.com/office/powerpoint/2010/main" val="97592878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2"/>
          <p:cNvSpPr>
            <a:spLocks noGrp="1"/>
          </p:cNvSpPr>
          <p:nvPr>
            <p:ph type="title"/>
          </p:nvPr>
        </p:nvSpPr>
        <p:spPr>
          <a:xfrm>
            <a:off x="447841" y="129822"/>
            <a:ext cx="8368148" cy="979200"/>
          </a:xfrm>
        </p:spPr>
        <p:txBody>
          <a:bodyPr anchor="b"/>
          <a:lstStyle/>
          <a:p>
            <a:r>
              <a:rPr lang="en-US"/>
              <a:t>Click to edit Master title style</a:t>
            </a:r>
            <a:endParaRPr lang="en-US" dirty="0"/>
          </a:p>
        </p:txBody>
      </p:sp>
      <p:sp>
        <p:nvSpPr>
          <p:cNvPr id="5" name="Footer Placeholder 2">
            <a:extLst>
              <a:ext uri="{FF2B5EF4-FFF2-40B4-BE49-F238E27FC236}">
                <a16:creationId xmlns="" xmlns:a16="http://schemas.microsoft.com/office/drawing/2014/main" id="{7A715D99-7151-4D72-A857-CD396526398C}"/>
              </a:ext>
            </a:extLst>
          </p:cNvPr>
          <p:cNvSpPr>
            <a:spLocks noGrp="1"/>
          </p:cNvSpPr>
          <p:nvPr>
            <p:ph type="ftr" sz="quarter" idx="3"/>
          </p:nvPr>
        </p:nvSpPr>
        <p:spPr>
          <a:xfrm rot="16200000">
            <a:off x="7418388" y="4776935"/>
            <a:ext cx="3086100" cy="365125"/>
          </a:xfrm>
          <a:prstGeom prst="rect">
            <a:avLst/>
          </a:prstGeom>
        </p:spPr>
        <p:txBody>
          <a:bodyPr vert="horz" lIns="91440" tIns="45720" rIns="91440" bIns="45720" rtlCol="0" anchor="ctr"/>
          <a:lstStyle>
            <a:lvl1pPr algn="ctr">
              <a:defRPr sz="788">
                <a:solidFill>
                  <a:schemeClr val="tx1">
                    <a:tint val="75000"/>
                  </a:schemeClr>
                </a:solidFill>
              </a:defRPr>
            </a:lvl1pPr>
          </a:lstStyle>
          <a:p>
            <a:endParaRPr lang="ru-RU" dirty="0"/>
          </a:p>
        </p:txBody>
      </p:sp>
      <p:sp>
        <p:nvSpPr>
          <p:cNvPr id="6" name="Slide Number Placeholder 3">
            <a:extLst>
              <a:ext uri="{FF2B5EF4-FFF2-40B4-BE49-F238E27FC236}">
                <a16:creationId xmlns="" xmlns:a16="http://schemas.microsoft.com/office/drawing/2014/main" id="{A7C3030F-A305-4B4B-BA4E-75B659C2A85E}"/>
              </a:ext>
            </a:extLst>
          </p:cNvPr>
          <p:cNvSpPr>
            <a:spLocks noGrp="1"/>
          </p:cNvSpPr>
          <p:nvPr>
            <p:ph type="sldNum" sz="quarter" idx="4"/>
          </p:nvPr>
        </p:nvSpPr>
        <p:spPr>
          <a:xfrm>
            <a:off x="7086600" y="6492877"/>
            <a:ext cx="2057400" cy="365125"/>
          </a:xfrm>
          <a:prstGeom prst="rect">
            <a:avLst/>
          </a:prstGeom>
        </p:spPr>
        <p:txBody>
          <a:bodyPr vert="horz" lIns="91440" tIns="45720" rIns="91440" bIns="45720" rtlCol="0" anchor="ctr"/>
          <a:lstStyle>
            <a:lvl1pPr algn="r">
              <a:defRPr sz="788">
                <a:solidFill>
                  <a:schemeClr val="tx1">
                    <a:tint val="75000"/>
                  </a:schemeClr>
                </a:solidFill>
              </a:defRPr>
            </a:lvl1pPr>
          </a:lstStyle>
          <a:p>
            <a:fld id="{5E9D4B67-3654-4277-9897-51B3620E50EA}" type="slidenum">
              <a:rPr lang="ru-RU" smtClean="0"/>
              <a:pPr/>
              <a:t>‹#›</a:t>
            </a:fld>
            <a:endParaRPr lang="ru-RU"/>
          </a:p>
        </p:txBody>
      </p:sp>
      <p:sp>
        <p:nvSpPr>
          <p:cNvPr id="7" name="TextBox 6">
            <a:extLst>
              <a:ext uri="{FF2B5EF4-FFF2-40B4-BE49-F238E27FC236}">
                <a16:creationId xmlns="" xmlns:a16="http://schemas.microsoft.com/office/drawing/2014/main" id="{57678247-6647-4FEA-9548-99DC6D17761C}"/>
              </a:ext>
            </a:extLst>
          </p:cNvPr>
          <p:cNvSpPr txBox="1"/>
          <p:nvPr userDrawn="1"/>
        </p:nvSpPr>
        <p:spPr>
          <a:xfrm rot="16200000">
            <a:off x="8117644" y="2533539"/>
            <a:ext cx="1794226" cy="300082"/>
          </a:xfrm>
          <a:prstGeom prst="rect">
            <a:avLst/>
          </a:prstGeom>
          <a:noFill/>
        </p:spPr>
        <p:txBody>
          <a:bodyPr wrap="square" rtlCol="0">
            <a:spAutoFit/>
          </a:bodyPr>
          <a:lstStyle/>
          <a:p>
            <a:r>
              <a:rPr lang="en-US" sz="1350" dirty="0"/>
              <a:t>CP-78017</a:t>
            </a:r>
            <a:endParaRPr lang="ru-RU" sz="1350" dirty="0"/>
          </a:p>
        </p:txBody>
      </p:sp>
    </p:spTree>
    <p:extLst>
      <p:ext uri="{BB962C8B-B14F-4D97-AF65-F5344CB8AC3E}">
        <p14:creationId xmlns:p14="http://schemas.microsoft.com/office/powerpoint/2010/main" val="2992952009"/>
      </p:ext>
    </p:extLst>
  </p:cSld>
  <p:clrMapOvr>
    <a:masterClrMapping/>
  </p:clrMapOvr>
  <p:extLst>
    <p:ext uri="{DCECCB84-F9BA-43D5-87BE-67443E8EF086}">
      <p15:sldGuideLst xmlns="" xmlns:p15="http://schemas.microsoft.com/office/powerpoint/2012/main">
        <p15:guide id="1" orient="horz" pos="618">
          <p15:clr>
            <a:srgbClr val="FBAE40"/>
          </p15:clr>
        </p15:guide>
        <p15:guide id="3" pos="329">
          <p15:clr>
            <a:srgbClr val="FBAE40"/>
          </p15:clr>
        </p15:guide>
        <p15:guide id="4" orient="horz" pos="4156">
          <p15:clr>
            <a:srgbClr val="FBAE40"/>
          </p15:clr>
        </p15:guide>
        <p15:guide id="5" pos="5432">
          <p15:clr>
            <a:srgbClr val="FBAE40"/>
          </p15:clr>
        </p15:guide>
      </p15:sldGuideLst>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2">
            <a:extLst>
              <a:ext uri="{FF2B5EF4-FFF2-40B4-BE49-F238E27FC236}">
                <a16:creationId xmlns="" xmlns:a16="http://schemas.microsoft.com/office/drawing/2014/main" id="{B8B572FB-6687-4D19-9B50-BC33D1911D6A}"/>
              </a:ext>
            </a:extLst>
          </p:cNvPr>
          <p:cNvSpPr>
            <a:spLocks noGrp="1"/>
          </p:cNvSpPr>
          <p:nvPr>
            <p:ph type="ftr" sz="quarter" idx="3"/>
          </p:nvPr>
        </p:nvSpPr>
        <p:spPr>
          <a:xfrm rot="16200000">
            <a:off x="7418388" y="4776935"/>
            <a:ext cx="3086100" cy="365125"/>
          </a:xfrm>
          <a:prstGeom prst="rect">
            <a:avLst/>
          </a:prstGeom>
        </p:spPr>
        <p:txBody>
          <a:bodyPr vert="horz" lIns="91440" tIns="45720" rIns="91440" bIns="45720" rtlCol="0" anchor="ctr"/>
          <a:lstStyle>
            <a:lvl1pPr algn="ctr">
              <a:defRPr sz="788">
                <a:solidFill>
                  <a:schemeClr val="tx1">
                    <a:tint val="75000"/>
                  </a:schemeClr>
                </a:solidFill>
              </a:defRPr>
            </a:lvl1pPr>
          </a:lstStyle>
          <a:p>
            <a:endParaRPr lang="ru-RU" dirty="0"/>
          </a:p>
        </p:txBody>
      </p:sp>
      <p:sp>
        <p:nvSpPr>
          <p:cNvPr id="7" name="Slide Number Placeholder 3">
            <a:extLst>
              <a:ext uri="{FF2B5EF4-FFF2-40B4-BE49-F238E27FC236}">
                <a16:creationId xmlns="" xmlns:a16="http://schemas.microsoft.com/office/drawing/2014/main" id="{230E4C2D-0F80-4062-8FCA-27ABB21C09B1}"/>
              </a:ext>
            </a:extLst>
          </p:cNvPr>
          <p:cNvSpPr>
            <a:spLocks noGrp="1"/>
          </p:cNvSpPr>
          <p:nvPr>
            <p:ph type="sldNum" sz="quarter" idx="4"/>
          </p:nvPr>
        </p:nvSpPr>
        <p:spPr>
          <a:xfrm>
            <a:off x="7086600" y="6492877"/>
            <a:ext cx="2057400" cy="365125"/>
          </a:xfrm>
          <a:prstGeom prst="rect">
            <a:avLst/>
          </a:prstGeom>
        </p:spPr>
        <p:txBody>
          <a:bodyPr vert="horz" lIns="91440" tIns="45720" rIns="91440" bIns="45720" rtlCol="0" anchor="ctr"/>
          <a:lstStyle>
            <a:lvl1pPr algn="r">
              <a:defRPr sz="788">
                <a:solidFill>
                  <a:schemeClr val="tx1">
                    <a:tint val="75000"/>
                  </a:schemeClr>
                </a:solidFill>
              </a:defRPr>
            </a:lvl1pPr>
          </a:lstStyle>
          <a:p>
            <a:fld id="{5E9D4B67-3654-4277-9897-51B3620E50EA}" type="slidenum">
              <a:rPr lang="ru-RU" smtClean="0"/>
              <a:pPr/>
              <a:t>‹#›</a:t>
            </a:fld>
            <a:endParaRPr lang="ru-RU"/>
          </a:p>
        </p:txBody>
      </p:sp>
      <p:sp>
        <p:nvSpPr>
          <p:cNvPr id="6" name="TextBox 5">
            <a:extLst>
              <a:ext uri="{FF2B5EF4-FFF2-40B4-BE49-F238E27FC236}">
                <a16:creationId xmlns="" xmlns:a16="http://schemas.microsoft.com/office/drawing/2014/main" id="{8F596E3A-DB75-4887-BA34-0405CCC88071}"/>
              </a:ext>
            </a:extLst>
          </p:cNvPr>
          <p:cNvSpPr txBox="1"/>
          <p:nvPr userDrawn="1"/>
        </p:nvSpPr>
        <p:spPr>
          <a:xfrm rot="16200000">
            <a:off x="8117644" y="2533539"/>
            <a:ext cx="1794226" cy="300082"/>
          </a:xfrm>
          <a:prstGeom prst="rect">
            <a:avLst/>
          </a:prstGeom>
          <a:noFill/>
        </p:spPr>
        <p:txBody>
          <a:bodyPr wrap="square" rtlCol="0">
            <a:spAutoFit/>
          </a:bodyPr>
          <a:lstStyle/>
          <a:p>
            <a:r>
              <a:rPr lang="en-US" sz="1350" dirty="0"/>
              <a:t>CP-78017</a:t>
            </a:r>
            <a:endParaRPr lang="ru-RU" sz="1350" dirty="0"/>
          </a:p>
        </p:txBody>
      </p:sp>
    </p:spTree>
    <p:extLst>
      <p:ext uri="{BB962C8B-B14F-4D97-AF65-F5344CB8AC3E}">
        <p14:creationId xmlns:p14="http://schemas.microsoft.com/office/powerpoint/2010/main" val="303483501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2">
            <a:extLst>
              <a:ext uri="{FF2B5EF4-FFF2-40B4-BE49-F238E27FC236}">
                <a16:creationId xmlns="" xmlns:a16="http://schemas.microsoft.com/office/drawing/2014/main" id="{E9919C97-08DB-4BCA-B17F-A1DF5DEACBBB}"/>
              </a:ext>
            </a:extLst>
          </p:cNvPr>
          <p:cNvSpPr>
            <a:spLocks noGrp="1"/>
          </p:cNvSpPr>
          <p:nvPr>
            <p:ph type="ftr" sz="quarter" idx="3"/>
          </p:nvPr>
        </p:nvSpPr>
        <p:spPr>
          <a:xfrm rot="16200000">
            <a:off x="7418388" y="4776935"/>
            <a:ext cx="3086100" cy="365125"/>
          </a:xfrm>
          <a:prstGeom prst="rect">
            <a:avLst/>
          </a:prstGeom>
        </p:spPr>
        <p:txBody>
          <a:bodyPr vert="horz" lIns="91440" tIns="45720" rIns="91440" bIns="45720" rtlCol="0" anchor="ctr"/>
          <a:lstStyle>
            <a:lvl1pPr algn="ctr">
              <a:defRPr sz="788">
                <a:solidFill>
                  <a:schemeClr val="tx1">
                    <a:tint val="75000"/>
                  </a:schemeClr>
                </a:solidFill>
              </a:defRPr>
            </a:lvl1pPr>
          </a:lstStyle>
          <a:p>
            <a:endParaRPr lang="ru-RU" dirty="0"/>
          </a:p>
        </p:txBody>
      </p:sp>
      <p:sp>
        <p:nvSpPr>
          <p:cNvPr id="3" name="Slide Number Placeholder 3">
            <a:extLst>
              <a:ext uri="{FF2B5EF4-FFF2-40B4-BE49-F238E27FC236}">
                <a16:creationId xmlns="" xmlns:a16="http://schemas.microsoft.com/office/drawing/2014/main" id="{3FDC0285-AB87-4F7A-AD96-C29442EBBE7B}"/>
              </a:ext>
            </a:extLst>
          </p:cNvPr>
          <p:cNvSpPr>
            <a:spLocks noGrp="1"/>
          </p:cNvSpPr>
          <p:nvPr>
            <p:ph type="sldNum" sz="quarter" idx="4"/>
          </p:nvPr>
        </p:nvSpPr>
        <p:spPr>
          <a:xfrm>
            <a:off x="7086600" y="6492877"/>
            <a:ext cx="2057400" cy="365125"/>
          </a:xfrm>
          <a:prstGeom prst="rect">
            <a:avLst/>
          </a:prstGeom>
        </p:spPr>
        <p:txBody>
          <a:bodyPr vert="horz" lIns="91440" tIns="45720" rIns="91440" bIns="45720" rtlCol="0" anchor="ctr"/>
          <a:lstStyle>
            <a:lvl1pPr algn="r">
              <a:defRPr sz="788">
                <a:solidFill>
                  <a:schemeClr val="tx1">
                    <a:tint val="75000"/>
                  </a:schemeClr>
                </a:solidFill>
              </a:defRPr>
            </a:lvl1pPr>
          </a:lstStyle>
          <a:p>
            <a:fld id="{5E9D4B67-3654-4277-9897-51B3620E50EA}" type="slidenum">
              <a:rPr lang="ru-RU" smtClean="0"/>
              <a:pPr/>
              <a:t>‹#›</a:t>
            </a:fld>
            <a:endParaRPr lang="ru-RU"/>
          </a:p>
        </p:txBody>
      </p:sp>
      <p:sp>
        <p:nvSpPr>
          <p:cNvPr id="4" name="TextBox 3">
            <a:extLst>
              <a:ext uri="{FF2B5EF4-FFF2-40B4-BE49-F238E27FC236}">
                <a16:creationId xmlns="" xmlns:a16="http://schemas.microsoft.com/office/drawing/2014/main" id="{7B158824-BECC-4800-9343-D7377D6BD312}"/>
              </a:ext>
            </a:extLst>
          </p:cNvPr>
          <p:cNvSpPr txBox="1"/>
          <p:nvPr userDrawn="1"/>
        </p:nvSpPr>
        <p:spPr>
          <a:xfrm rot="16200000">
            <a:off x="8117644" y="2533539"/>
            <a:ext cx="1794226" cy="300082"/>
          </a:xfrm>
          <a:prstGeom prst="rect">
            <a:avLst/>
          </a:prstGeom>
          <a:noFill/>
        </p:spPr>
        <p:txBody>
          <a:bodyPr wrap="square" rtlCol="0">
            <a:spAutoFit/>
          </a:bodyPr>
          <a:lstStyle/>
          <a:p>
            <a:r>
              <a:rPr lang="en-US" sz="1350" dirty="0"/>
              <a:t>CP-78017</a:t>
            </a:r>
            <a:endParaRPr lang="ru-RU" sz="1350" dirty="0"/>
          </a:p>
        </p:txBody>
      </p:sp>
    </p:spTree>
    <p:extLst>
      <p:ext uri="{BB962C8B-B14F-4D97-AF65-F5344CB8AC3E}">
        <p14:creationId xmlns:p14="http://schemas.microsoft.com/office/powerpoint/2010/main" val="412138432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57204" y="1998275"/>
            <a:ext cx="6894137" cy="3482472"/>
          </a:xfrm>
        </p:spPr>
        <p:txBody>
          <a:bodyPr>
            <a:noAutofit/>
          </a:bodyPr>
          <a:lstStyle>
            <a:lvl1pPr marL="0" marR="0" indent="0" algn="l" defTabSz="342900" rtl="0" eaLnBrk="1" fontAlgn="auto" latinLnBrk="0" hangingPunct="1">
              <a:lnSpc>
                <a:spcPct val="140000"/>
              </a:lnSpc>
              <a:spcBef>
                <a:spcPct val="20000"/>
              </a:spcBef>
              <a:spcAft>
                <a:spcPts val="450"/>
              </a:spcAft>
              <a:buClrTx/>
              <a:buSzTx/>
              <a:buFont typeface="Arial"/>
              <a:buNone/>
              <a:tabLst/>
              <a:defRPr lang="en-US" sz="1050" b="0" i="0" baseline="0" smtClean="0">
                <a:solidFill>
                  <a:srgbClr val="7C878E"/>
                </a:solidFill>
                <a:effectLst/>
                <a:latin typeface="Arial"/>
                <a:cs typeface="Arial"/>
              </a:defRPr>
            </a:lvl1pPr>
            <a:lvl2pPr marL="0" indent="0" algn="l">
              <a:spcAft>
                <a:spcPts val="450"/>
              </a:spcAft>
              <a:buNone/>
              <a:defRPr sz="1050">
                <a:solidFill>
                  <a:srgbClr val="578196"/>
                </a:solidFill>
              </a:defRPr>
            </a:lvl2pPr>
            <a:lvl3pPr marL="259556" indent="-83344" algn="l" defTabSz="127397">
              <a:lnSpc>
                <a:spcPct val="100000"/>
              </a:lnSpc>
              <a:spcAft>
                <a:spcPts val="450"/>
              </a:spcAft>
              <a:defRPr sz="1050" b="0" i="0">
                <a:solidFill>
                  <a:srgbClr val="7C878E"/>
                </a:solidFill>
                <a:latin typeface="+mn-lt"/>
                <a:cs typeface="Arial"/>
              </a:defRPr>
            </a:lvl3pPr>
            <a:lvl4pPr marL="426244" indent="-83344" algn="l" defTabSz="-82154">
              <a:lnSpc>
                <a:spcPct val="100000"/>
              </a:lnSpc>
              <a:spcAft>
                <a:spcPts val="450"/>
              </a:spcAft>
              <a:tabLst>
                <a:tab pos="517922" algn="l"/>
              </a:tabLst>
              <a:defRPr sz="1050" b="0" i="0">
                <a:solidFill>
                  <a:srgbClr val="7C878E"/>
                </a:solidFill>
                <a:latin typeface="+mn-lt"/>
                <a:cs typeface="Arial"/>
              </a:defRPr>
            </a:lvl4pPr>
            <a:lvl5pPr marL="517922" indent="-7144" algn="l" defTabSz="-7144">
              <a:defRPr sz="825">
                <a:solidFill>
                  <a:srgbClr val="578196"/>
                </a:solidFill>
              </a:defRPr>
            </a:lvl5pPr>
          </a:lstStyle>
          <a:p>
            <a:pPr marL="0" indent="0">
              <a:buNone/>
            </a:pPr>
            <a:r>
              <a:rPr lang="en-US" dirty="0">
                <a:ea typeface="ＭＳ 明朝"/>
                <a:cs typeface="Times New Roman"/>
              </a:rPr>
              <a:t>The slide content should not be too crowded (the simpler the better), should not be scaled up to fill the slide area. Body copy text size ideally should be consistent across the whole set of slides (shown in examples), but not larger than 16.</a:t>
            </a:r>
            <a:endParaRPr lang="en-US" dirty="0"/>
          </a:p>
        </p:txBody>
      </p:sp>
      <p:sp>
        <p:nvSpPr>
          <p:cNvPr id="9" name="Title 8"/>
          <p:cNvSpPr>
            <a:spLocks noGrp="1"/>
          </p:cNvSpPr>
          <p:nvPr>
            <p:ph type="title"/>
          </p:nvPr>
        </p:nvSpPr>
        <p:spPr>
          <a:xfrm>
            <a:off x="457200" y="855275"/>
            <a:ext cx="8229600" cy="1143000"/>
          </a:xfrm>
        </p:spPr>
        <p:txBody>
          <a:bodyPr anchor="b">
            <a:normAutofit/>
          </a:bodyPr>
          <a:lstStyle>
            <a:lvl1pPr algn="l">
              <a:defRPr sz="2700" b="1">
                <a:solidFill>
                  <a:srgbClr val="2573BA"/>
                </a:solidFill>
              </a:defRPr>
            </a:lvl1pPr>
          </a:lstStyle>
          <a:p>
            <a:r>
              <a:rPr lang="en-US"/>
              <a:t>Click to edit Master title style</a:t>
            </a:r>
            <a:endParaRPr lang="en-US" dirty="0"/>
          </a:p>
        </p:txBody>
      </p:sp>
      <p:sp>
        <p:nvSpPr>
          <p:cNvPr id="4" name="TextBox 3">
            <a:extLst>
              <a:ext uri="{FF2B5EF4-FFF2-40B4-BE49-F238E27FC236}">
                <a16:creationId xmlns="" xmlns:a16="http://schemas.microsoft.com/office/drawing/2014/main" id="{BD0AC535-5E7B-4058-8B9E-6C77FB2DA5AC}"/>
              </a:ext>
            </a:extLst>
          </p:cNvPr>
          <p:cNvSpPr txBox="1"/>
          <p:nvPr userDrawn="1"/>
        </p:nvSpPr>
        <p:spPr>
          <a:xfrm rot="16200000">
            <a:off x="8117644" y="2533539"/>
            <a:ext cx="1794226" cy="300082"/>
          </a:xfrm>
          <a:prstGeom prst="rect">
            <a:avLst/>
          </a:prstGeom>
          <a:noFill/>
        </p:spPr>
        <p:txBody>
          <a:bodyPr wrap="square" rtlCol="0">
            <a:spAutoFit/>
          </a:bodyPr>
          <a:lstStyle/>
          <a:p>
            <a:r>
              <a:rPr lang="en-US" sz="1350" dirty="0"/>
              <a:t>CP-78017</a:t>
            </a:r>
            <a:endParaRPr lang="ru-RU" sz="1350" dirty="0"/>
          </a:p>
        </p:txBody>
      </p:sp>
    </p:spTree>
    <p:extLst>
      <p:ext uri="{BB962C8B-B14F-4D97-AF65-F5344CB8AC3E}">
        <p14:creationId xmlns:p14="http://schemas.microsoft.com/office/powerpoint/2010/main" val="80066814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Basic Layout">
    <p:spTree>
      <p:nvGrpSpPr>
        <p:cNvPr id="1" name=""/>
        <p:cNvGrpSpPr/>
        <p:nvPr/>
      </p:nvGrpSpPr>
      <p:grpSpPr>
        <a:xfrm>
          <a:off x="0" y="0"/>
          <a:ext cx="0" cy="0"/>
          <a:chOff x="0" y="0"/>
          <a:chExt cx="0" cy="0"/>
        </a:xfrm>
      </p:grpSpPr>
      <p:sp>
        <p:nvSpPr>
          <p:cNvPr id="4" name="Rectangle 3"/>
          <p:cNvSpPr/>
          <p:nvPr userDrawn="1"/>
        </p:nvSpPr>
        <p:spPr>
          <a:xfrm>
            <a:off x="0" y="6618000"/>
            <a:ext cx="9144000" cy="24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0"/>
          </a:p>
        </p:txBody>
      </p:sp>
      <p:sp>
        <p:nvSpPr>
          <p:cNvPr id="5" name="Rectangle 4"/>
          <p:cNvSpPr/>
          <p:nvPr userDrawn="1"/>
        </p:nvSpPr>
        <p:spPr>
          <a:xfrm>
            <a:off x="0" y="0"/>
            <a:ext cx="9144000" cy="9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0"/>
          </a:p>
        </p:txBody>
      </p:sp>
      <p:sp>
        <p:nvSpPr>
          <p:cNvPr id="6" name="Footer Placeholder 4">
            <a:extLst>
              <a:ext uri="{FF2B5EF4-FFF2-40B4-BE49-F238E27FC236}">
                <a16:creationId xmlns="" xmlns:a16="http://schemas.microsoft.com/office/drawing/2014/main" id="{B90193A3-59CC-4BB6-AB5E-65E7FFEEE96E}"/>
              </a:ext>
            </a:extLst>
          </p:cNvPr>
          <p:cNvSpPr>
            <a:spLocks noGrp="1"/>
          </p:cNvSpPr>
          <p:nvPr>
            <p:ph type="ftr" sz="quarter" idx="3"/>
          </p:nvPr>
        </p:nvSpPr>
        <p:spPr>
          <a:xfrm>
            <a:off x="2322001" y="6609530"/>
            <a:ext cx="4988792" cy="256940"/>
          </a:xfrm>
          <a:prstGeom prst="rect">
            <a:avLst/>
          </a:prstGeom>
        </p:spPr>
        <p:txBody>
          <a:bodyPr/>
          <a:lstStyle>
            <a:lvl1pPr>
              <a:defRPr sz="900">
                <a:solidFill>
                  <a:schemeClr val="bg1"/>
                </a:solidFill>
              </a:defRPr>
            </a:lvl1pPr>
          </a:lstStyle>
          <a:p>
            <a:r>
              <a:rPr lang="ru-RU"/>
              <a:t>Конфиденциально. Только для внутреннего использования</a:t>
            </a:r>
            <a:endParaRPr lang="ru-RU" dirty="0"/>
          </a:p>
        </p:txBody>
      </p:sp>
      <p:sp>
        <p:nvSpPr>
          <p:cNvPr id="7" name="Slide Number Placeholder 5">
            <a:extLst>
              <a:ext uri="{FF2B5EF4-FFF2-40B4-BE49-F238E27FC236}">
                <a16:creationId xmlns="" xmlns:a16="http://schemas.microsoft.com/office/drawing/2014/main" id="{A538B009-0C31-445F-A1BC-5A0467E9DDF9}"/>
              </a:ext>
            </a:extLst>
          </p:cNvPr>
          <p:cNvSpPr>
            <a:spLocks noGrp="1"/>
          </p:cNvSpPr>
          <p:nvPr>
            <p:ph type="sldNum" sz="quarter" idx="4"/>
          </p:nvPr>
        </p:nvSpPr>
        <p:spPr>
          <a:xfrm>
            <a:off x="7086600" y="6406275"/>
            <a:ext cx="2057400" cy="451727"/>
          </a:xfrm>
          <a:prstGeom prst="rect">
            <a:avLst/>
          </a:prstGeom>
        </p:spPr>
        <p:txBody>
          <a:bodyPr anchor="b"/>
          <a:lstStyle>
            <a:lvl1pPr algn="r">
              <a:defRPr sz="900">
                <a:solidFill>
                  <a:schemeClr val="bg1"/>
                </a:solidFill>
              </a:defRPr>
            </a:lvl1pPr>
          </a:lstStyle>
          <a:p>
            <a:fld id="{DC080833-101D-48DB-8C8C-B7A172346AA0}" type="slidenum">
              <a:rPr lang="ru-RU" smtClean="0"/>
              <a:pPr/>
              <a:t>‹#›</a:t>
            </a:fld>
            <a:endParaRPr lang="ru-RU"/>
          </a:p>
        </p:txBody>
      </p:sp>
    </p:spTree>
    <p:extLst>
      <p:ext uri="{BB962C8B-B14F-4D97-AF65-F5344CB8AC3E}">
        <p14:creationId xmlns:p14="http://schemas.microsoft.com/office/powerpoint/2010/main" val="7605009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8" name="Text Placeholder 7"/>
          <p:cNvSpPr>
            <a:spLocks noGrp="1"/>
          </p:cNvSpPr>
          <p:nvPr>
            <p:ph type="body" sz="quarter" idx="11"/>
          </p:nvPr>
        </p:nvSpPr>
        <p:spPr>
          <a:xfrm>
            <a:off x="455613" y="1398590"/>
            <a:ext cx="8223250" cy="4725121"/>
          </a:xfrm>
        </p:spPr>
        <p:txBody>
          <a:bodyPr/>
          <a:lstStyle>
            <a:lvl1pPr>
              <a:lnSpc>
                <a:spcPct val="95000"/>
              </a:lnSpc>
              <a:defRPr/>
            </a:lvl1pPr>
            <a:lvl2pPr>
              <a:lnSpc>
                <a:spcPct val="95000"/>
              </a:lnSpc>
              <a:defRPr/>
            </a:lvl2pPr>
            <a:lvl3pPr>
              <a:lnSpc>
                <a:spcPct val="95000"/>
              </a:lnSpc>
              <a:defRPr/>
            </a:lvl3pPr>
            <a:lvl4pPr>
              <a:lnSpc>
                <a:spcPct val="95000"/>
              </a:lnSpc>
              <a:defRPr/>
            </a:lvl4pPr>
            <a:lvl5pPr>
              <a:lnSpc>
                <a:spcPct val="95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1">
            <a:extLst>
              <a:ext uri="{FF2B5EF4-FFF2-40B4-BE49-F238E27FC236}">
                <a16:creationId xmlns="" xmlns:a16="http://schemas.microsoft.com/office/drawing/2014/main" id="{979C3E99-4163-4D55-A86A-0904D913481F}"/>
              </a:ext>
            </a:extLst>
          </p:cNvPr>
          <p:cNvSpPr>
            <a:spLocks noGrp="1"/>
          </p:cNvSpPr>
          <p:nvPr>
            <p:ph type="sldNum" sz="quarter" idx="12"/>
          </p:nvPr>
        </p:nvSpPr>
        <p:spPr>
          <a:xfrm>
            <a:off x="7023497" y="6492876"/>
            <a:ext cx="2133600" cy="365125"/>
          </a:xfrm>
          <a:prstGeom prst="rect">
            <a:avLst/>
          </a:prstGeom>
        </p:spPr>
        <p:txBody>
          <a:bodyPr vert="horz" lIns="91440" tIns="45720" rIns="91440" bIns="45720" rtlCol="0" anchor="ctr"/>
          <a:lstStyle>
            <a:lvl1pPr algn="r" eaLnBrk="1" hangingPunct="1">
              <a:defRPr sz="750">
                <a:solidFill>
                  <a:srgbClr val="FFFFFF">
                    <a:lumMod val="65000"/>
                  </a:srgbClr>
                </a:solidFill>
              </a:defRPr>
            </a:lvl1pPr>
          </a:lstStyle>
          <a:p>
            <a:fld id="{A1D6A628-929B-464A-B969-45749B3C946B}" type="slidenum">
              <a:rPr lang="ru-RU" smtClean="0"/>
              <a:t>‹#›</a:t>
            </a:fld>
            <a:endParaRPr lang="ru-RU"/>
          </a:p>
        </p:txBody>
      </p:sp>
    </p:spTree>
    <p:extLst>
      <p:ext uri="{BB962C8B-B14F-4D97-AF65-F5344CB8AC3E}">
        <p14:creationId xmlns:p14="http://schemas.microsoft.com/office/powerpoint/2010/main" val="31799643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6387" name="Rectangle 3"/>
          <p:cNvSpPr>
            <a:spLocks noGrp="1" noChangeArrowheads="1"/>
          </p:cNvSpPr>
          <p:nvPr>
            <p:ph type="ctrTitle"/>
          </p:nvPr>
        </p:nvSpPr>
        <p:spPr>
          <a:xfrm>
            <a:off x="1053158" y="2784144"/>
            <a:ext cx="7772400" cy="1012820"/>
          </a:xfrm>
        </p:spPr>
        <p:txBody>
          <a:bodyPr anchor="b"/>
          <a:lstStyle>
            <a:lvl1pPr marL="0" indent="0" algn="l">
              <a:defRPr sz="2025" b="1" smtClean="0">
                <a:solidFill>
                  <a:srgbClr val="2573BA"/>
                </a:solidFill>
              </a:defRPr>
            </a:lvl1pPr>
          </a:lstStyle>
          <a:p>
            <a:r>
              <a:rPr lang="en-US"/>
              <a:t>Click to edit Master title style</a:t>
            </a:r>
            <a:endParaRPr lang="en-US" dirty="0"/>
          </a:p>
        </p:txBody>
      </p:sp>
      <p:sp>
        <p:nvSpPr>
          <p:cNvPr id="10" name="Subtitle 2"/>
          <p:cNvSpPr>
            <a:spLocks noGrp="1"/>
          </p:cNvSpPr>
          <p:nvPr>
            <p:ph type="subTitle" idx="1" hasCustomPrompt="1"/>
          </p:nvPr>
        </p:nvSpPr>
        <p:spPr>
          <a:xfrm>
            <a:off x="1053160" y="4288056"/>
            <a:ext cx="3634214" cy="382669"/>
          </a:xfrm>
        </p:spPr>
        <p:txBody>
          <a:bodyPr>
            <a:noAutofit/>
          </a:bodyPr>
          <a:lstStyle>
            <a:lvl1pPr marL="0" indent="0" algn="l">
              <a:buNone/>
              <a:defRPr sz="675" baseline="0">
                <a:solidFill>
                  <a:srgbClr val="2573BA"/>
                </a:solidFill>
                <a:latin typeface="Arial"/>
                <a:cs typeface="Arial"/>
              </a:defRPr>
            </a:lvl1pPr>
            <a:lvl2pPr marL="257175" indent="0" algn="ctr">
              <a:buNone/>
              <a:defRPr>
                <a:solidFill>
                  <a:schemeClr val="tx1">
                    <a:tint val="75000"/>
                  </a:schemeClr>
                </a:solidFill>
              </a:defRPr>
            </a:lvl2pPr>
            <a:lvl3pPr marL="514350" indent="0" algn="ctr">
              <a:buNone/>
              <a:defRPr>
                <a:solidFill>
                  <a:schemeClr val="tx1">
                    <a:tint val="75000"/>
                  </a:schemeClr>
                </a:solidFill>
              </a:defRPr>
            </a:lvl3pPr>
            <a:lvl4pPr marL="771525" indent="0" algn="ctr">
              <a:buNone/>
              <a:defRPr>
                <a:solidFill>
                  <a:schemeClr val="tx1">
                    <a:tint val="75000"/>
                  </a:schemeClr>
                </a:solidFill>
              </a:defRPr>
            </a:lvl4pPr>
            <a:lvl5pPr marL="1028700" indent="0" algn="ctr">
              <a:buNone/>
              <a:defRPr>
                <a:solidFill>
                  <a:schemeClr val="tx1">
                    <a:tint val="75000"/>
                  </a:schemeClr>
                </a:solidFill>
              </a:defRPr>
            </a:lvl5pPr>
            <a:lvl6pPr marL="1285875" indent="0" algn="ctr">
              <a:buNone/>
              <a:defRPr>
                <a:solidFill>
                  <a:schemeClr val="tx1">
                    <a:tint val="75000"/>
                  </a:schemeClr>
                </a:solidFill>
              </a:defRPr>
            </a:lvl6pPr>
            <a:lvl7pPr marL="1543050" indent="0" algn="ctr">
              <a:buNone/>
              <a:defRPr>
                <a:solidFill>
                  <a:schemeClr val="tx1">
                    <a:tint val="75000"/>
                  </a:schemeClr>
                </a:solidFill>
              </a:defRPr>
            </a:lvl7pPr>
            <a:lvl8pPr marL="1800225" indent="0" algn="ctr">
              <a:buNone/>
              <a:defRPr>
                <a:solidFill>
                  <a:schemeClr val="tx1">
                    <a:tint val="75000"/>
                  </a:schemeClr>
                </a:solidFill>
              </a:defRPr>
            </a:lvl8pPr>
            <a:lvl9pPr marL="2057400" indent="0" algn="ctr">
              <a:buNone/>
              <a:defRPr>
                <a:solidFill>
                  <a:schemeClr val="tx1">
                    <a:tint val="75000"/>
                  </a:schemeClr>
                </a:solidFill>
              </a:defRPr>
            </a:lvl9pPr>
          </a:lstStyle>
          <a:p>
            <a:r>
              <a:rPr lang="es-ES_tradnl" dirty="0"/>
              <a:t>Date</a:t>
            </a:r>
            <a:endParaRPr lang="en-US" dirty="0"/>
          </a:p>
        </p:txBody>
      </p:sp>
      <p:sp>
        <p:nvSpPr>
          <p:cNvPr id="11" name="Text Placeholder 16"/>
          <p:cNvSpPr>
            <a:spLocks noGrp="1"/>
          </p:cNvSpPr>
          <p:nvPr>
            <p:ph type="body" sz="quarter" idx="10" hasCustomPrompt="1"/>
          </p:nvPr>
        </p:nvSpPr>
        <p:spPr>
          <a:xfrm>
            <a:off x="1053160" y="3841857"/>
            <a:ext cx="3634214" cy="377152"/>
          </a:xfrm>
        </p:spPr>
        <p:txBody>
          <a:bodyPr>
            <a:noAutofit/>
          </a:bodyPr>
          <a:lstStyle>
            <a:lvl1pPr marL="0" indent="0" algn="l">
              <a:buNone/>
              <a:defRPr sz="1013" b="1" baseline="0">
                <a:solidFill>
                  <a:srgbClr val="2573BA"/>
                </a:solidFill>
              </a:defRPr>
            </a:lvl1pPr>
          </a:lstStyle>
          <a:p>
            <a:pPr lvl="0"/>
            <a:r>
              <a:rPr lang="en-US" dirty="0"/>
              <a:t>Presentation subtitle</a:t>
            </a:r>
          </a:p>
        </p:txBody>
      </p:sp>
      <p:sp>
        <p:nvSpPr>
          <p:cNvPr id="12" name="Slide Number Placeholder 11"/>
          <p:cNvSpPr txBox="1">
            <a:spLocks/>
          </p:cNvSpPr>
          <p:nvPr userDrawn="1"/>
        </p:nvSpPr>
        <p:spPr>
          <a:xfrm>
            <a:off x="8794473" y="6492728"/>
            <a:ext cx="349528" cy="365125"/>
          </a:xfrm>
          <a:prstGeom prst="rect">
            <a:avLst/>
          </a:prstGeom>
        </p:spPr>
        <p:txBody>
          <a:bodyPr anchor="b"/>
          <a:lstStyle>
            <a:defPPr>
              <a:defRPr lang="en-US"/>
            </a:defPPr>
            <a:lvl1pPr marL="0" algn="l" defTabSz="457200" rtl="0" eaLnBrk="1" latinLnBrk="0" hangingPunct="1">
              <a:defRPr sz="1000" kern="1200" baseline="30000">
                <a:solidFill>
                  <a:srgbClr val="2573BA"/>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1D79808A-BD48-6247-B53F-F089CE7B6EAB}" type="slidenum">
              <a:rPr lang="en-US" sz="563" smtClean="0">
                <a:solidFill>
                  <a:srgbClr val="7C878E"/>
                </a:solidFill>
              </a:rPr>
              <a:pPr/>
              <a:t>‹#›</a:t>
            </a:fld>
            <a:endParaRPr lang="en-US" sz="563" dirty="0">
              <a:solidFill>
                <a:srgbClr val="7C878E"/>
              </a:solidFill>
            </a:endParaRPr>
          </a:p>
        </p:txBody>
      </p:sp>
    </p:spTree>
    <p:extLst>
      <p:ext uri="{BB962C8B-B14F-4D97-AF65-F5344CB8AC3E}">
        <p14:creationId xmlns:p14="http://schemas.microsoft.com/office/powerpoint/2010/main" val="2367130854"/>
      </p:ext>
    </p:extLst>
  </p:cSld>
  <p:clrMapOvr>
    <a:masterClrMapping/>
  </p:clrMapOvr>
  <p:extLst>
    <p:ext uri="{DCECCB84-F9BA-43D5-87BE-67443E8EF086}">
      <p15:sldGuideLst xmlns="" xmlns:p15="http://schemas.microsoft.com/office/powerpoint/2012/main">
        <p15:guide id="1" orient="horz" pos="4156">
          <p15:clr>
            <a:srgbClr val="FBAE40"/>
          </p15:clr>
        </p15:guide>
        <p15:guide id="2" pos="329">
          <p15:clr>
            <a:srgbClr val="FBAE40"/>
          </p15:clr>
        </p15:guide>
        <p15:guide id="3" pos="5432">
          <p15:clr>
            <a:srgbClr val="FBAE40"/>
          </p15:clr>
        </p15:guide>
      </p15:sldGuideLst>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47841" y="129822"/>
            <a:ext cx="8157600" cy="975422"/>
          </a:xfrm>
        </p:spPr>
        <p:txBody>
          <a:bodyPr anchor="b"/>
          <a:lstStyle/>
          <a:p>
            <a:r>
              <a:rPr lang="en-US"/>
              <a:t>Click to edit Master title style</a:t>
            </a:r>
            <a:endParaRPr lang="en-US" dirty="0"/>
          </a:p>
        </p:txBody>
      </p:sp>
      <p:sp>
        <p:nvSpPr>
          <p:cNvPr id="3" name="Content Placeholder 2"/>
          <p:cNvSpPr>
            <a:spLocks noGrp="1"/>
          </p:cNvSpPr>
          <p:nvPr>
            <p:ph idx="1"/>
          </p:nvPr>
        </p:nvSpPr>
        <p:spPr>
          <a:xfrm>
            <a:off x="447842" y="1295400"/>
            <a:ext cx="8156409" cy="4724400"/>
          </a:xfr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0" eaLnBrk="1" fontAlgn="base" hangingPunct="1">
              <a:spcBef>
                <a:spcPts val="1013"/>
              </a:spcBef>
              <a:spcAft>
                <a:spcPct val="0"/>
              </a:spcAft>
              <a:buClr>
                <a:schemeClr val="tx2"/>
              </a:buClr>
              <a:defRPr lang="en-US" sz="1125" dirty="0" smtClean="0">
                <a:solidFill>
                  <a:schemeClr val="tx1"/>
                </a:solidFill>
                <a:latin typeface="+mn-lt"/>
                <a:ea typeface="+mn-ea"/>
                <a:cs typeface="+mn-cs"/>
              </a:defRPr>
            </a:lvl1pPr>
            <a:lvl2pPr algn="l" rtl="0" eaLnBrk="1" fontAlgn="base" hangingPunct="1">
              <a:spcBef>
                <a:spcPts val="338"/>
              </a:spcBef>
              <a:spcAft>
                <a:spcPct val="0"/>
              </a:spcAft>
              <a:buClr>
                <a:schemeClr val="tx2"/>
              </a:buClr>
              <a:defRPr lang="en-US" sz="1013" dirty="0" smtClean="0">
                <a:solidFill>
                  <a:schemeClr val="tx1"/>
                </a:solidFill>
                <a:latin typeface="+mn-lt"/>
                <a:ea typeface="+mn-ea"/>
                <a:cs typeface="+mn-cs"/>
              </a:defRPr>
            </a:lvl2pPr>
            <a:lvl3pPr algn="l" rtl="0" eaLnBrk="1" fontAlgn="base" hangingPunct="1">
              <a:spcBef>
                <a:spcPts val="338"/>
              </a:spcBef>
              <a:spcAft>
                <a:spcPct val="0"/>
              </a:spcAft>
              <a:buClr>
                <a:schemeClr val="tx2"/>
              </a:buClr>
              <a:defRPr lang="en-US" sz="900" dirty="0" smtClean="0">
                <a:solidFill>
                  <a:schemeClr val="tx1"/>
                </a:solidFill>
                <a:latin typeface="+mn-lt"/>
                <a:ea typeface="+mn-ea"/>
                <a:cs typeface="+mn-cs"/>
              </a:defRPr>
            </a:lvl3pPr>
            <a:lvl4pPr algn="l" rtl="0" eaLnBrk="1" fontAlgn="base" hangingPunct="1">
              <a:spcBef>
                <a:spcPts val="338"/>
              </a:spcBef>
              <a:spcAft>
                <a:spcPct val="0"/>
              </a:spcAft>
              <a:buClr>
                <a:schemeClr val="tx2"/>
              </a:buClr>
              <a:defRPr lang="en-US" sz="788" dirty="0" smtClean="0">
                <a:solidFill>
                  <a:schemeClr val="tx1"/>
                </a:solidFill>
                <a:latin typeface="+mn-lt"/>
                <a:ea typeface="+mn-ea"/>
                <a:cs typeface="+mn-cs"/>
              </a:defRPr>
            </a:lvl4pPr>
            <a:lvl5pPr algn="l" rtl="0" eaLnBrk="1" fontAlgn="base" hangingPunct="1">
              <a:spcBef>
                <a:spcPts val="338"/>
              </a:spcBef>
              <a:spcAft>
                <a:spcPct val="0"/>
              </a:spcAft>
              <a:buClr>
                <a:schemeClr val="tx2"/>
              </a:buClr>
              <a:defRPr lang="en-US" sz="675" dirty="0">
                <a:solidFill>
                  <a:schemeClr val="tx1"/>
                </a:solidFill>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19100704"/>
      </p:ext>
    </p:extLst>
  </p:cSld>
  <p:clrMapOvr>
    <a:masterClrMapping/>
  </p:clrMapOvr>
  <p:extLst>
    <p:ext uri="{DCECCB84-F9BA-43D5-87BE-67443E8EF086}">
      <p15:sldGuideLst xmlns="" xmlns:p15="http://schemas.microsoft.com/office/powerpoint/2012/main">
        <p15:guide id="1" orient="horz" pos="618">
          <p15:clr>
            <a:srgbClr val="FBAE40"/>
          </p15:clr>
        </p15:guide>
        <p15:guide id="3" orient="horz" pos="4156">
          <p15:clr>
            <a:srgbClr val="FBAE40"/>
          </p15:clr>
        </p15:guide>
        <p15:guide id="4" pos="329">
          <p15:clr>
            <a:srgbClr val="FBAE40"/>
          </p15:clr>
        </p15:guide>
        <p15:guide id="5" pos="5432">
          <p15:clr>
            <a:srgbClr val="FBAE40"/>
          </p15:clr>
        </p15:guide>
      </p15:sldGuideLst>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724400"/>
          </a:xfrm>
        </p:spPr>
        <p:txBody>
          <a:bodyPr/>
          <a:lstStyle>
            <a:lvl1pPr>
              <a:defRPr sz="1575"/>
            </a:lvl1pPr>
            <a:lvl2pPr>
              <a:defRPr sz="1350"/>
            </a:lvl2pPr>
            <a:lvl3pPr>
              <a:defRPr sz="1125"/>
            </a:lvl3pPr>
            <a:lvl4pPr>
              <a:defRPr sz="1013"/>
            </a:lvl4pPr>
            <a:lvl5pPr>
              <a:defRPr sz="1013"/>
            </a:lvl5pPr>
            <a:lvl6pPr>
              <a:defRPr sz="1013"/>
            </a:lvl6pPr>
            <a:lvl7pPr>
              <a:defRPr sz="1013"/>
            </a:lvl7pPr>
            <a:lvl8pPr>
              <a:defRPr sz="1013"/>
            </a:lvl8pPr>
            <a:lvl9pPr>
              <a:defRPr sz="101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724400"/>
          </a:xfrm>
        </p:spPr>
        <p:txBody>
          <a:bodyPr/>
          <a:lstStyle>
            <a:lvl1pPr>
              <a:defRPr sz="1575"/>
            </a:lvl1pPr>
            <a:lvl2pPr>
              <a:defRPr sz="1350"/>
            </a:lvl2pPr>
            <a:lvl3pPr>
              <a:defRPr sz="1125"/>
            </a:lvl3pPr>
            <a:lvl4pPr>
              <a:defRPr sz="1013"/>
            </a:lvl4pPr>
            <a:lvl5pPr>
              <a:defRPr sz="1013"/>
            </a:lvl5pPr>
            <a:lvl6pPr>
              <a:defRPr sz="1013"/>
            </a:lvl6pPr>
            <a:lvl7pPr>
              <a:defRPr sz="1013"/>
            </a:lvl7pPr>
            <a:lvl8pPr>
              <a:defRPr sz="1013"/>
            </a:lvl8pPr>
            <a:lvl9pPr>
              <a:defRPr sz="101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1"/>
          <p:cNvSpPr>
            <a:spLocks noGrp="1"/>
          </p:cNvSpPr>
          <p:nvPr>
            <p:ph type="sldNum" sz="quarter" idx="4"/>
          </p:nvPr>
        </p:nvSpPr>
        <p:spPr>
          <a:xfrm>
            <a:off x="-1" y="6499229"/>
            <a:ext cx="497941" cy="365125"/>
          </a:xfrm>
          <a:prstGeom prst="rect">
            <a:avLst/>
          </a:prstGeom>
        </p:spPr>
        <p:txBody>
          <a:bodyPr vert="horz" lIns="72000" tIns="45720" rIns="72000" bIns="45720" rtlCol="0" anchor="ctr"/>
          <a:lstStyle>
            <a:lvl1pPr algn="l">
              <a:defRPr sz="619">
                <a:solidFill>
                  <a:schemeClr val="tx1">
                    <a:tint val="75000"/>
                  </a:schemeClr>
                </a:solidFill>
              </a:defRPr>
            </a:lvl1pPr>
          </a:lstStyle>
          <a:p>
            <a:fld id="{E33EB1C8-6F76-4B63-BC68-E095C45FE9DD}" type="slidenum">
              <a:rPr lang="en-GB" smtClean="0">
                <a:solidFill>
                  <a:srgbClr val="000000">
                    <a:tint val="75000"/>
                  </a:srgbClr>
                </a:solidFill>
              </a:rPr>
              <a:pPr/>
              <a:t>‹#›</a:t>
            </a:fld>
            <a:endParaRPr lang="en-GB" dirty="0">
              <a:solidFill>
                <a:srgbClr val="000000">
                  <a:tint val="75000"/>
                </a:srgbClr>
              </a:solidFill>
            </a:endParaRPr>
          </a:p>
        </p:txBody>
      </p:sp>
    </p:spTree>
    <p:extLst>
      <p:ext uri="{BB962C8B-B14F-4D97-AF65-F5344CB8AC3E}">
        <p14:creationId xmlns:p14="http://schemas.microsoft.com/office/powerpoint/2010/main" val="253370180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2"/>
          <p:cNvSpPr>
            <a:spLocks noGrp="1"/>
          </p:cNvSpPr>
          <p:nvPr>
            <p:ph type="title"/>
          </p:nvPr>
        </p:nvSpPr>
        <p:spPr>
          <a:xfrm>
            <a:off x="447841" y="129822"/>
            <a:ext cx="8368148" cy="979200"/>
          </a:xfrm>
        </p:spPr>
        <p:txBody>
          <a:bodyPr anchor="b"/>
          <a:lstStyle/>
          <a:p>
            <a:r>
              <a:rPr lang="en-US"/>
              <a:t>Click to edit Master title style</a:t>
            </a:r>
            <a:endParaRPr lang="en-US" dirty="0"/>
          </a:p>
        </p:txBody>
      </p:sp>
      <p:sp>
        <p:nvSpPr>
          <p:cNvPr id="4" name="TextBox 3">
            <a:extLst>
              <a:ext uri="{FF2B5EF4-FFF2-40B4-BE49-F238E27FC236}">
                <a16:creationId xmlns="" xmlns:a16="http://schemas.microsoft.com/office/drawing/2014/main" id="{F441A50F-9917-462A-8D69-25CEC7475072}"/>
              </a:ext>
            </a:extLst>
          </p:cNvPr>
          <p:cNvSpPr txBox="1"/>
          <p:nvPr userDrawn="1"/>
        </p:nvSpPr>
        <p:spPr>
          <a:xfrm rot="16200000">
            <a:off x="8117644" y="2533539"/>
            <a:ext cx="1794226" cy="300082"/>
          </a:xfrm>
          <a:prstGeom prst="rect">
            <a:avLst/>
          </a:prstGeom>
          <a:noFill/>
        </p:spPr>
        <p:txBody>
          <a:bodyPr wrap="square" rtlCol="0">
            <a:spAutoFit/>
          </a:bodyPr>
          <a:lstStyle/>
          <a:p>
            <a:r>
              <a:rPr lang="en-US" sz="1350" dirty="0"/>
              <a:t>CP-78017</a:t>
            </a:r>
            <a:endParaRPr lang="ru-RU" sz="1350" dirty="0"/>
          </a:p>
        </p:txBody>
      </p:sp>
    </p:spTree>
    <p:extLst>
      <p:ext uri="{BB962C8B-B14F-4D97-AF65-F5344CB8AC3E}">
        <p14:creationId xmlns:p14="http://schemas.microsoft.com/office/powerpoint/2010/main" val="187452556"/>
      </p:ext>
    </p:extLst>
  </p:cSld>
  <p:clrMapOvr>
    <a:masterClrMapping/>
  </p:clrMapOvr>
  <p:extLst>
    <p:ext uri="{DCECCB84-F9BA-43D5-87BE-67443E8EF086}">
      <p15:sldGuideLst xmlns="" xmlns:p15="http://schemas.microsoft.com/office/powerpoint/2012/main">
        <p15:guide id="1" orient="horz" pos="618">
          <p15:clr>
            <a:srgbClr val="FBAE40"/>
          </p15:clr>
        </p15:guide>
        <p15:guide id="3" pos="329">
          <p15:clr>
            <a:srgbClr val="FBAE40"/>
          </p15:clr>
        </p15:guide>
        <p15:guide id="4" orient="horz" pos="4156">
          <p15:clr>
            <a:srgbClr val="FBAE40"/>
          </p15:clr>
        </p15:guide>
        <p15:guide id="5" pos="5432">
          <p15:clr>
            <a:srgbClr val="FBAE40"/>
          </p15:clr>
        </p15:guide>
      </p15:sldGuideLst>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57205" y="1998275"/>
            <a:ext cx="6894137" cy="3482472"/>
          </a:xfrm>
        </p:spPr>
        <p:txBody>
          <a:bodyPr>
            <a:noAutofit/>
          </a:bodyPr>
          <a:lstStyle>
            <a:lvl1pPr marL="0" marR="0" indent="0" algn="l" defTabSz="257175" rtl="0" eaLnBrk="1" fontAlgn="auto" latinLnBrk="0" hangingPunct="1">
              <a:lnSpc>
                <a:spcPct val="140000"/>
              </a:lnSpc>
              <a:spcBef>
                <a:spcPct val="20000"/>
              </a:spcBef>
              <a:spcAft>
                <a:spcPts val="338"/>
              </a:spcAft>
              <a:buClrTx/>
              <a:buSzTx/>
              <a:buFont typeface="Arial"/>
              <a:buNone/>
              <a:tabLst/>
              <a:defRPr lang="en-US" sz="788" b="0" i="0" baseline="0" smtClean="0">
                <a:solidFill>
                  <a:srgbClr val="7C878E"/>
                </a:solidFill>
                <a:effectLst/>
                <a:latin typeface="Arial"/>
                <a:cs typeface="Arial"/>
              </a:defRPr>
            </a:lvl1pPr>
            <a:lvl2pPr marL="0" indent="0" algn="l">
              <a:spcAft>
                <a:spcPts val="338"/>
              </a:spcAft>
              <a:buNone/>
              <a:defRPr sz="788">
                <a:solidFill>
                  <a:srgbClr val="578196"/>
                </a:solidFill>
              </a:defRPr>
            </a:lvl2pPr>
            <a:lvl3pPr marL="194667" indent="-62508" algn="l" defTabSz="95548">
              <a:lnSpc>
                <a:spcPct val="100000"/>
              </a:lnSpc>
              <a:spcAft>
                <a:spcPts val="338"/>
              </a:spcAft>
              <a:defRPr sz="788" b="0" i="0">
                <a:solidFill>
                  <a:srgbClr val="7C878E"/>
                </a:solidFill>
                <a:latin typeface="+mn-lt"/>
                <a:cs typeface="Arial"/>
              </a:defRPr>
            </a:lvl3pPr>
            <a:lvl4pPr marL="319683" indent="-62508" algn="l" defTabSz="-61616">
              <a:lnSpc>
                <a:spcPct val="100000"/>
              </a:lnSpc>
              <a:spcAft>
                <a:spcPts val="338"/>
              </a:spcAft>
              <a:tabLst>
                <a:tab pos="388442" algn="l"/>
              </a:tabLst>
              <a:defRPr sz="788" b="0" i="0">
                <a:solidFill>
                  <a:srgbClr val="7C878E"/>
                </a:solidFill>
                <a:latin typeface="+mn-lt"/>
                <a:cs typeface="Arial"/>
              </a:defRPr>
            </a:lvl4pPr>
            <a:lvl5pPr marL="388442" indent="-5358" algn="l" defTabSz="-5358">
              <a:defRPr sz="619">
                <a:solidFill>
                  <a:srgbClr val="578196"/>
                </a:solidFill>
              </a:defRPr>
            </a:lvl5pPr>
          </a:lstStyle>
          <a:p>
            <a:pPr marL="0" indent="0">
              <a:buNone/>
            </a:pPr>
            <a:r>
              <a:rPr lang="en-US" dirty="0">
                <a:ea typeface="ＭＳ 明朝"/>
                <a:cs typeface="Times New Roman"/>
              </a:rPr>
              <a:t>The slide content should not be too crowded (the simpler the better), should not be scaled up to fill the slide area. Body copy text size ideally should be consistent across the whole set of slides (shown in examples), but not larger than 16.</a:t>
            </a:r>
            <a:endParaRPr lang="en-US" dirty="0"/>
          </a:p>
        </p:txBody>
      </p:sp>
      <p:sp>
        <p:nvSpPr>
          <p:cNvPr id="9" name="Title 8"/>
          <p:cNvSpPr>
            <a:spLocks noGrp="1"/>
          </p:cNvSpPr>
          <p:nvPr>
            <p:ph type="title"/>
          </p:nvPr>
        </p:nvSpPr>
        <p:spPr>
          <a:xfrm>
            <a:off x="457200" y="855275"/>
            <a:ext cx="8229600" cy="1143000"/>
          </a:xfrm>
        </p:spPr>
        <p:txBody>
          <a:bodyPr anchor="b">
            <a:normAutofit/>
          </a:bodyPr>
          <a:lstStyle>
            <a:lvl1pPr algn="l">
              <a:defRPr sz="2025" b="1">
                <a:solidFill>
                  <a:srgbClr val="2573BA"/>
                </a:solidFill>
              </a:defRPr>
            </a:lvl1pPr>
          </a:lstStyle>
          <a:p>
            <a:r>
              <a:rPr lang="en-US"/>
              <a:t>Click to edit Master title style</a:t>
            </a:r>
            <a:endParaRPr lang="en-US" dirty="0"/>
          </a:p>
        </p:txBody>
      </p:sp>
      <p:sp>
        <p:nvSpPr>
          <p:cNvPr id="4" name="TextBox 3">
            <a:extLst>
              <a:ext uri="{FF2B5EF4-FFF2-40B4-BE49-F238E27FC236}">
                <a16:creationId xmlns="" xmlns:a16="http://schemas.microsoft.com/office/drawing/2014/main" id="{2D3A8180-F0CD-4FDA-BACF-CAC09323C154}"/>
              </a:ext>
            </a:extLst>
          </p:cNvPr>
          <p:cNvSpPr txBox="1"/>
          <p:nvPr userDrawn="1"/>
        </p:nvSpPr>
        <p:spPr>
          <a:xfrm rot="16200000">
            <a:off x="8117644" y="2533539"/>
            <a:ext cx="1794226" cy="300082"/>
          </a:xfrm>
          <a:prstGeom prst="rect">
            <a:avLst/>
          </a:prstGeom>
          <a:noFill/>
        </p:spPr>
        <p:txBody>
          <a:bodyPr wrap="square" rtlCol="0">
            <a:spAutoFit/>
          </a:bodyPr>
          <a:lstStyle/>
          <a:p>
            <a:r>
              <a:rPr lang="en-US" sz="1350" dirty="0"/>
              <a:t>CP-78017</a:t>
            </a:r>
            <a:endParaRPr lang="ru-RU" sz="1350" dirty="0"/>
          </a:p>
        </p:txBody>
      </p:sp>
    </p:spTree>
    <p:extLst>
      <p:ext uri="{BB962C8B-B14F-4D97-AF65-F5344CB8AC3E}">
        <p14:creationId xmlns:p14="http://schemas.microsoft.com/office/powerpoint/2010/main" val="79623358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itle, Content, Graphic">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54030" y="1513830"/>
            <a:ext cx="6872549" cy="964787"/>
          </a:xfrm>
        </p:spPr>
        <p:txBody>
          <a:bodyPr>
            <a:noAutofit/>
          </a:bodyPr>
          <a:lstStyle>
            <a:lvl1pPr marL="0" marR="0" indent="0" algn="l" defTabSz="257175" rtl="0" eaLnBrk="1" fontAlgn="auto" latinLnBrk="0" hangingPunct="1">
              <a:lnSpc>
                <a:spcPct val="140000"/>
              </a:lnSpc>
              <a:spcBef>
                <a:spcPct val="20000"/>
              </a:spcBef>
              <a:spcAft>
                <a:spcPts val="338"/>
              </a:spcAft>
              <a:buClrTx/>
              <a:buSzTx/>
              <a:buFont typeface="Arial"/>
              <a:buNone/>
              <a:tabLst/>
              <a:defRPr/>
            </a:lvl1pPr>
            <a:lvl2pPr marL="0" indent="0" algn="l">
              <a:spcAft>
                <a:spcPts val="338"/>
              </a:spcAft>
              <a:buNone/>
              <a:defRPr sz="788">
                <a:solidFill>
                  <a:srgbClr val="578196"/>
                </a:solidFill>
              </a:defRPr>
            </a:lvl2pPr>
            <a:lvl3pPr marL="194667" indent="-62508" algn="l" defTabSz="95548">
              <a:lnSpc>
                <a:spcPct val="100000"/>
              </a:lnSpc>
              <a:spcAft>
                <a:spcPts val="338"/>
              </a:spcAft>
              <a:defRPr sz="788" b="0" i="0">
                <a:solidFill>
                  <a:srgbClr val="7C878E"/>
                </a:solidFill>
                <a:latin typeface="+mn-lt"/>
                <a:cs typeface="Arial"/>
              </a:defRPr>
            </a:lvl3pPr>
            <a:lvl4pPr marL="319683" indent="-62508" algn="l" defTabSz="-61616">
              <a:lnSpc>
                <a:spcPct val="100000"/>
              </a:lnSpc>
              <a:spcAft>
                <a:spcPts val="338"/>
              </a:spcAft>
              <a:tabLst>
                <a:tab pos="388442" algn="l"/>
              </a:tabLst>
              <a:defRPr sz="788" b="0" i="0">
                <a:solidFill>
                  <a:srgbClr val="7C878E"/>
                </a:solidFill>
                <a:latin typeface="+mn-lt"/>
                <a:cs typeface="Arial"/>
              </a:defRPr>
            </a:lvl4pPr>
            <a:lvl5pPr marL="388442" indent="-5358" algn="l" defTabSz="-5358">
              <a:defRPr sz="619">
                <a:solidFill>
                  <a:srgbClr val="578196"/>
                </a:solidFill>
              </a:defRPr>
            </a:lvl5pPr>
          </a:lstStyle>
          <a:p>
            <a:pPr marL="0" indent="0">
              <a:buNone/>
            </a:pPr>
            <a:r>
              <a:rPr lang="en-US" dirty="0">
                <a:ea typeface="ＭＳ 明朝"/>
                <a:cs typeface="Times New Roman"/>
              </a:rPr>
              <a:t>The slide content should not be too crowded (the simpler the better), should not be scaled up to fill the slide area. </a:t>
            </a:r>
            <a:endParaRPr lang="en-US" dirty="0"/>
          </a:p>
        </p:txBody>
      </p:sp>
      <p:sp>
        <p:nvSpPr>
          <p:cNvPr id="7" name="SmartArt Placeholder 3"/>
          <p:cNvSpPr>
            <a:spLocks noGrp="1"/>
          </p:cNvSpPr>
          <p:nvPr>
            <p:ph type="dgm" sz="quarter" idx="13"/>
          </p:nvPr>
        </p:nvSpPr>
        <p:spPr>
          <a:xfrm>
            <a:off x="454030" y="2478622"/>
            <a:ext cx="6872549" cy="3591983"/>
          </a:xfrm>
        </p:spPr>
        <p:txBody>
          <a:bodyPr/>
          <a:lstStyle/>
          <a:p>
            <a:r>
              <a:rPr lang="en-US"/>
              <a:t>Click icon to add SmartArt graphic</a:t>
            </a:r>
            <a:endParaRPr lang="en-US" dirty="0"/>
          </a:p>
        </p:txBody>
      </p:sp>
      <p:sp>
        <p:nvSpPr>
          <p:cNvPr id="2" name="Title 1"/>
          <p:cNvSpPr>
            <a:spLocks noGrp="1"/>
          </p:cNvSpPr>
          <p:nvPr>
            <p:ph type="title" hasCustomPrompt="1"/>
          </p:nvPr>
        </p:nvSpPr>
        <p:spPr>
          <a:xfrm>
            <a:off x="457202" y="461911"/>
            <a:ext cx="6869377" cy="1143000"/>
          </a:xfrm>
        </p:spPr>
        <p:txBody>
          <a:bodyPr anchor="b"/>
          <a:lstStyle/>
          <a:p>
            <a:r>
              <a:rPr lang="es-ES_tradnl" dirty="0" err="1"/>
              <a:t>Click</a:t>
            </a:r>
            <a:r>
              <a:rPr lang="es-ES_tradnl" dirty="0"/>
              <a:t> </a:t>
            </a:r>
            <a:r>
              <a:rPr lang="es-ES_tradnl" dirty="0" err="1"/>
              <a:t>to</a:t>
            </a:r>
            <a:r>
              <a:rPr lang="es-ES_tradnl" dirty="0"/>
              <a:t> </a:t>
            </a:r>
            <a:r>
              <a:rPr lang="es-ES_tradnl" dirty="0" err="1"/>
              <a:t>edit</a:t>
            </a:r>
            <a:r>
              <a:rPr lang="es-ES_tradnl" dirty="0"/>
              <a:t> </a:t>
            </a:r>
            <a:r>
              <a:rPr lang="es-ES_tradnl" dirty="0" err="1"/>
              <a:t>title</a:t>
            </a:r>
            <a:endParaRPr lang="en-US" dirty="0"/>
          </a:p>
        </p:txBody>
      </p:sp>
      <p:sp>
        <p:nvSpPr>
          <p:cNvPr id="5" name="TextBox 4">
            <a:extLst>
              <a:ext uri="{FF2B5EF4-FFF2-40B4-BE49-F238E27FC236}">
                <a16:creationId xmlns="" xmlns:a16="http://schemas.microsoft.com/office/drawing/2014/main" id="{5C245403-908C-478D-88D4-9FE1E6C33CD3}"/>
              </a:ext>
            </a:extLst>
          </p:cNvPr>
          <p:cNvSpPr txBox="1"/>
          <p:nvPr userDrawn="1"/>
        </p:nvSpPr>
        <p:spPr>
          <a:xfrm rot="16200000">
            <a:off x="8117644" y="2533539"/>
            <a:ext cx="1794226" cy="300082"/>
          </a:xfrm>
          <a:prstGeom prst="rect">
            <a:avLst/>
          </a:prstGeom>
          <a:noFill/>
        </p:spPr>
        <p:txBody>
          <a:bodyPr wrap="square" rtlCol="0">
            <a:spAutoFit/>
          </a:bodyPr>
          <a:lstStyle/>
          <a:p>
            <a:r>
              <a:rPr lang="en-US" sz="1350" dirty="0"/>
              <a:t>CP-78017</a:t>
            </a:r>
            <a:endParaRPr lang="ru-RU" sz="1350" dirty="0"/>
          </a:p>
        </p:txBody>
      </p:sp>
    </p:spTree>
    <p:extLst>
      <p:ext uri="{BB962C8B-B14F-4D97-AF65-F5344CB8AC3E}">
        <p14:creationId xmlns:p14="http://schemas.microsoft.com/office/powerpoint/2010/main" val="319991187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906713"/>
            <a:ext cx="7772400" cy="906920"/>
          </a:xfrm>
        </p:spPr>
        <p:txBody>
          <a:bodyPr anchor="b">
            <a:normAutofit/>
          </a:bodyPr>
          <a:lstStyle>
            <a:lvl1pPr algn="l">
              <a:defRPr sz="2025" b="1" cap="none" baseline="0">
                <a:solidFill>
                  <a:srgbClr val="2573BA"/>
                </a:solidFill>
              </a:defRPr>
            </a:lvl1pPr>
          </a:lstStyle>
          <a:p>
            <a:r>
              <a:rPr lang="es-ES_tradnl" dirty="0" err="1"/>
              <a:t>Click</a:t>
            </a:r>
            <a:r>
              <a:rPr lang="es-ES_tradnl" dirty="0"/>
              <a:t> </a:t>
            </a:r>
            <a:r>
              <a:rPr lang="es-ES_tradnl" dirty="0" err="1"/>
              <a:t>to</a:t>
            </a:r>
            <a:r>
              <a:rPr lang="es-ES_tradnl" dirty="0"/>
              <a:t> </a:t>
            </a:r>
            <a:r>
              <a:rPr lang="es-ES_tradnl" dirty="0" err="1"/>
              <a:t>edit</a:t>
            </a:r>
            <a:r>
              <a:rPr lang="es-ES_tradnl" dirty="0"/>
              <a:t> </a:t>
            </a:r>
            <a:r>
              <a:rPr lang="es-ES_tradnl" dirty="0" err="1"/>
              <a:t>title</a:t>
            </a:r>
            <a:endParaRPr lang="en-US" dirty="0"/>
          </a:p>
        </p:txBody>
      </p:sp>
      <p:sp>
        <p:nvSpPr>
          <p:cNvPr id="3" name="Text Placeholder 2"/>
          <p:cNvSpPr>
            <a:spLocks noGrp="1"/>
          </p:cNvSpPr>
          <p:nvPr>
            <p:ph type="body" idx="1" hasCustomPrompt="1"/>
          </p:nvPr>
        </p:nvSpPr>
        <p:spPr>
          <a:xfrm>
            <a:off x="457200" y="3678254"/>
            <a:ext cx="7772400" cy="464735"/>
          </a:xfrm>
        </p:spPr>
        <p:txBody>
          <a:bodyPr anchor="b">
            <a:normAutofit/>
          </a:bodyPr>
          <a:lstStyle>
            <a:lvl1pPr marL="0" indent="0">
              <a:buNone/>
              <a:defRPr sz="1013">
                <a:solidFill>
                  <a:srgbClr val="578196"/>
                </a:solidFill>
              </a:defRPr>
            </a:lvl1pPr>
            <a:lvl2pPr marL="257175" indent="0">
              <a:buNone/>
              <a:defRPr sz="1013">
                <a:solidFill>
                  <a:schemeClr val="tx1">
                    <a:tint val="75000"/>
                  </a:schemeClr>
                </a:solidFill>
              </a:defRPr>
            </a:lvl2pPr>
            <a:lvl3pPr marL="514350" indent="0">
              <a:buNone/>
              <a:defRPr sz="900">
                <a:solidFill>
                  <a:schemeClr val="tx1">
                    <a:tint val="75000"/>
                  </a:schemeClr>
                </a:solidFill>
              </a:defRPr>
            </a:lvl3pPr>
            <a:lvl4pPr marL="771525" indent="0">
              <a:buNone/>
              <a:defRPr sz="788">
                <a:solidFill>
                  <a:schemeClr val="tx1">
                    <a:tint val="75000"/>
                  </a:schemeClr>
                </a:solidFill>
              </a:defRPr>
            </a:lvl4pPr>
            <a:lvl5pPr marL="1028700" indent="0">
              <a:buNone/>
              <a:defRPr sz="788">
                <a:solidFill>
                  <a:schemeClr val="tx1">
                    <a:tint val="75000"/>
                  </a:schemeClr>
                </a:solidFill>
              </a:defRPr>
            </a:lvl5pPr>
            <a:lvl6pPr marL="1285875" indent="0">
              <a:buNone/>
              <a:defRPr sz="788">
                <a:solidFill>
                  <a:schemeClr val="tx1">
                    <a:tint val="75000"/>
                  </a:schemeClr>
                </a:solidFill>
              </a:defRPr>
            </a:lvl6pPr>
            <a:lvl7pPr marL="1543050" indent="0">
              <a:buNone/>
              <a:defRPr sz="788">
                <a:solidFill>
                  <a:schemeClr val="tx1">
                    <a:tint val="75000"/>
                  </a:schemeClr>
                </a:solidFill>
              </a:defRPr>
            </a:lvl7pPr>
            <a:lvl8pPr marL="1800225" indent="0">
              <a:buNone/>
              <a:defRPr sz="788">
                <a:solidFill>
                  <a:schemeClr val="tx1">
                    <a:tint val="75000"/>
                  </a:schemeClr>
                </a:solidFill>
              </a:defRPr>
            </a:lvl8pPr>
            <a:lvl9pPr marL="2057400" indent="0">
              <a:buNone/>
              <a:defRPr sz="788">
                <a:solidFill>
                  <a:schemeClr val="tx1">
                    <a:tint val="75000"/>
                  </a:schemeClr>
                </a:solidFill>
              </a:defRPr>
            </a:lvl9pPr>
          </a:lstStyle>
          <a:p>
            <a:pPr lvl="0"/>
            <a:r>
              <a:rPr lang="es-ES_tradnl" dirty="0" err="1"/>
              <a:t>Click</a:t>
            </a:r>
            <a:r>
              <a:rPr lang="es-ES_tradnl" dirty="0"/>
              <a:t> </a:t>
            </a:r>
            <a:r>
              <a:rPr lang="es-ES_tradnl" dirty="0" err="1"/>
              <a:t>to</a:t>
            </a:r>
            <a:r>
              <a:rPr lang="es-ES_tradnl" dirty="0"/>
              <a:t> </a:t>
            </a:r>
            <a:r>
              <a:rPr lang="es-ES_tradnl" dirty="0" err="1"/>
              <a:t>edit</a:t>
            </a:r>
            <a:r>
              <a:rPr lang="es-ES_tradnl" dirty="0"/>
              <a:t> </a:t>
            </a:r>
            <a:r>
              <a:rPr lang="es-ES_tradnl" dirty="0" err="1"/>
              <a:t>subhead</a:t>
            </a:r>
            <a:endParaRPr lang="es-ES_tradnl" dirty="0"/>
          </a:p>
        </p:txBody>
      </p:sp>
      <p:sp>
        <p:nvSpPr>
          <p:cNvPr id="4" name="TextBox 3">
            <a:extLst>
              <a:ext uri="{FF2B5EF4-FFF2-40B4-BE49-F238E27FC236}">
                <a16:creationId xmlns="" xmlns:a16="http://schemas.microsoft.com/office/drawing/2014/main" id="{773181FC-3A68-4BCF-AF02-094A16A16683}"/>
              </a:ext>
            </a:extLst>
          </p:cNvPr>
          <p:cNvSpPr txBox="1"/>
          <p:nvPr userDrawn="1"/>
        </p:nvSpPr>
        <p:spPr>
          <a:xfrm rot="16200000">
            <a:off x="8117644" y="2533539"/>
            <a:ext cx="1794226" cy="300082"/>
          </a:xfrm>
          <a:prstGeom prst="rect">
            <a:avLst/>
          </a:prstGeom>
          <a:noFill/>
        </p:spPr>
        <p:txBody>
          <a:bodyPr wrap="square" rtlCol="0">
            <a:spAutoFit/>
          </a:bodyPr>
          <a:lstStyle/>
          <a:p>
            <a:r>
              <a:rPr lang="en-US" sz="1350" dirty="0"/>
              <a:t>CP-78017</a:t>
            </a:r>
            <a:endParaRPr lang="ru-RU" sz="1350" dirty="0"/>
          </a:p>
        </p:txBody>
      </p:sp>
    </p:spTree>
    <p:extLst>
      <p:ext uri="{BB962C8B-B14F-4D97-AF65-F5344CB8AC3E}">
        <p14:creationId xmlns:p14="http://schemas.microsoft.com/office/powerpoint/2010/main" val="2263917705"/>
      </p:ext>
    </p:extLst>
  </p:cSld>
  <p:clrMapOvr>
    <a:masterClrMapping/>
  </p:clrMapOvr>
  <p:extLst>
    <p:ext uri="{DCECCB84-F9BA-43D5-87BE-67443E8EF086}">
      <p15:sldGuideLst xmlns="" xmlns:p15="http://schemas.microsoft.com/office/powerpoint/2012/main">
        <p15:guide id="1" orient="horz" pos="4156">
          <p15:clr>
            <a:srgbClr val="FBAE40"/>
          </p15:clr>
        </p15:guide>
        <p15:guide id="2" pos="329">
          <p15:clr>
            <a:srgbClr val="FBAE40"/>
          </p15:clr>
        </p15:guide>
      </p15:sldGuideLst>
    </p:ext>
  </p:extLs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Section Header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1099871"/>
            <a:ext cx="7772400" cy="893215"/>
          </a:xfrm>
        </p:spPr>
        <p:txBody>
          <a:bodyPr anchor="b">
            <a:normAutofit/>
          </a:bodyPr>
          <a:lstStyle>
            <a:lvl1pPr algn="l">
              <a:defRPr sz="2025" b="1" cap="none" baseline="0">
                <a:solidFill>
                  <a:srgbClr val="2573BA"/>
                </a:solidFill>
              </a:defRPr>
            </a:lvl1pPr>
          </a:lstStyle>
          <a:p>
            <a:r>
              <a:rPr lang="es-ES_tradnl" dirty="0" err="1"/>
              <a:t>Click</a:t>
            </a:r>
            <a:r>
              <a:rPr lang="es-ES_tradnl" dirty="0"/>
              <a:t> </a:t>
            </a:r>
            <a:r>
              <a:rPr lang="es-ES_tradnl" dirty="0" err="1"/>
              <a:t>to</a:t>
            </a:r>
            <a:r>
              <a:rPr lang="es-ES_tradnl" dirty="0"/>
              <a:t> </a:t>
            </a:r>
            <a:r>
              <a:rPr lang="es-ES_tradnl" dirty="0" err="1"/>
              <a:t>edit</a:t>
            </a:r>
            <a:r>
              <a:rPr lang="es-ES_tradnl" dirty="0"/>
              <a:t> </a:t>
            </a:r>
            <a:r>
              <a:rPr lang="es-ES_tradnl" dirty="0" err="1"/>
              <a:t>title</a:t>
            </a:r>
            <a:endParaRPr lang="en-US" dirty="0"/>
          </a:p>
        </p:txBody>
      </p:sp>
      <p:sp>
        <p:nvSpPr>
          <p:cNvPr id="3" name="Text Placeholder 2"/>
          <p:cNvSpPr>
            <a:spLocks noGrp="1"/>
          </p:cNvSpPr>
          <p:nvPr>
            <p:ph type="body" idx="1" hasCustomPrompt="1"/>
          </p:nvPr>
        </p:nvSpPr>
        <p:spPr>
          <a:xfrm>
            <a:off x="457200" y="1877586"/>
            <a:ext cx="7772400" cy="464735"/>
          </a:xfrm>
        </p:spPr>
        <p:txBody>
          <a:bodyPr anchor="b">
            <a:normAutofit/>
          </a:bodyPr>
          <a:lstStyle>
            <a:lvl1pPr marL="0" indent="0">
              <a:buNone/>
              <a:defRPr sz="1013">
                <a:solidFill>
                  <a:srgbClr val="578196"/>
                </a:solidFill>
              </a:defRPr>
            </a:lvl1pPr>
            <a:lvl2pPr marL="257175" indent="0">
              <a:buNone/>
              <a:defRPr sz="1013">
                <a:solidFill>
                  <a:schemeClr val="tx1">
                    <a:tint val="75000"/>
                  </a:schemeClr>
                </a:solidFill>
              </a:defRPr>
            </a:lvl2pPr>
            <a:lvl3pPr marL="514350" indent="0">
              <a:buNone/>
              <a:defRPr sz="900">
                <a:solidFill>
                  <a:schemeClr val="tx1">
                    <a:tint val="75000"/>
                  </a:schemeClr>
                </a:solidFill>
              </a:defRPr>
            </a:lvl3pPr>
            <a:lvl4pPr marL="771525" indent="0">
              <a:buNone/>
              <a:defRPr sz="788">
                <a:solidFill>
                  <a:schemeClr val="tx1">
                    <a:tint val="75000"/>
                  </a:schemeClr>
                </a:solidFill>
              </a:defRPr>
            </a:lvl4pPr>
            <a:lvl5pPr marL="1028700" indent="0">
              <a:buNone/>
              <a:defRPr sz="788">
                <a:solidFill>
                  <a:schemeClr val="tx1">
                    <a:tint val="75000"/>
                  </a:schemeClr>
                </a:solidFill>
              </a:defRPr>
            </a:lvl5pPr>
            <a:lvl6pPr marL="1285875" indent="0">
              <a:buNone/>
              <a:defRPr sz="788">
                <a:solidFill>
                  <a:schemeClr val="tx1">
                    <a:tint val="75000"/>
                  </a:schemeClr>
                </a:solidFill>
              </a:defRPr>
            </a:lvl6pPr>
            <a:lvl7pPr marL="1543050" indent="0">
              <a:buNone/>
              <a:defRPr sz="788">
                <a:solidFill>
                  <a:schemeClr val="tx1">
                    <a:tint val="75000"/>
                  </a:schemeClr>
                </a:solidFill>
              </a:defRPr>
            </a:lvl7pPr>
            <a:lvl8pPr marL="1800225" indent="0">
              <a:buNone/>
              <a:defRPr sz="788">
                <a:solidFill>
                  <a:schemeClr val="tx1">
                    <a:tint val="75000"/>
                  </a:schemeClr>
                </a:solidFill>
              </a:defRPr>
            </a:lvl8pPr>
            <a:lvl9pPr marL="2057400" indent="0">
              <a:buNone/>
              <a:defRPr sz="788">
                <a:solidFill>
                  <a:schemeClr val="tx1">
                    <a:tint val="75000"/>
                  </a:schemeClr>
                </a:solidFill>
              </a:defRPr>
            </a:lvl9pPr>
          </a:lstStyle>
          <a:p>
            <a:pPr lvl="0"/>
            <a:r>
              <a:rPr lang="es-ES_tradnl" dirty="0" err="1"/>
              <a:t>Click</a:t>
            </a:r>
            <a:r>
              <a:rPr lang="es-ES_tradnl" dirty="0"/>
              <a:t> </a:t>
            </a:r>
            <a:r>
              <a:rPr lang="es-ES_tradnl" dirty="0" err="1"/>
              <a:t>to</a:t>
            </a:r>
            <a:r>
              <a:rPr lang="es-ES_tradnl" dirty="0"/>
              <a:t> </a:t>
            </a:r>
            <a:r>
              <a:rPr lang="es-ES_tradnl" dirty="0" err="1"/>
              <a:t>edit</a:t>
            </a:r>
            <a:r>
              <a:rPr lang="es-ES_tradnl" dirty="0"/>
              <a:t> </a:t>
            </a:r>
            <a:r>
              <a:rPr lang="es-ES_tradnl" dirty="0" err="1"/>
              <a:t>subhead</a:t>
            </a:r>
            <a:endParaRPr lang="es-ES_tradnl" dirty="0"/>
          </a:p>
        </p:txBody>
      </p:sp>
      <p:sp>
        <p:nvSpPr>
          <p:cNvPr id="4" name="TextBox 3">
            <a:extLst>
              <a:ext uri="{FF2B5EF4-FFF2-40B4-BE49-F238E27FC236}">
                <a16:creationId xmlns="" xmlns:a16="http://schemas.microsoft.com/office/drawing/2014/main" id="{874A0890-4B57-4123-B3A5-D8ABED3C10B5}"/>
              </a:ext>
            </a:extLst>
          </p:cNvPr>
          <p:cNvSpPr txBox="1"/>
          <p:nvPr userDrawn="1"/>
        </p:nvSpPr>
        <p:spPr>
          <a:xfrm rot="16200000">
            <a:off x="8117644" y="2533539"/>
            <a:ext cx="1794226" cy="300082"/>
          </a:xfrm>
          <a:prstGeom prst="rect">
            <a:avLst/>
          </a:prstGeom>
          <a:noFill/>
        </p:spPr>
        <p:txBody>
          <a:bodyPr wrap="square" rtlCol="0">
            <a:spAutoFit/>
          </a:bodyPr>
          <a:lstStyle/>
          <a:p>
            <a:r>
              <a:rPr lang="en-US" sz="1350" dirty="0"/>
              <a:t>CP-78017</a:t>
            </a:r>
            <a:endParaRPr lang="ru-RU" sz="1350" dirty="0"/>
          </a:p>
        </p:txBody>
      </p:sp>
    </p:spTree>
    <p:extLst>
      <p:ext uri="{BB962C8B-B14F-4D97-AF65-F5344CB8AC3E}">
        <p14:creationId xmlns:p14="http://schemas.microsoft.com/office/powerpoint/2010/main" val="329281151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Title, 3-Column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453238" y="1994367"/>
            <a:ext cx="4038600" cy="3152943"/>
          </a:xfrm>
        </p:spPr>
        <p:txBody>
          <a:bodyPr>
            <a:noAutofit/>
          </a:bodyPr>
          <a:lstStyle>
            <a:lvl1pPr marL="0" indent="0">
              <a:lnSpc>
                <a:spcPct val="140000"/>
              </a:lnSpc>
              <a:buNone/>
              <a:defRPr sz="675">
                <a:solidFill>
                  <a:srgbClr val="7C878E"/>
                </a:solidFill>
              </a:defRPr>
            </a:lvl1pPr>
            <a:lvl2pPr marL="257175" indent="0">
              <a:buNone/>
              <a:defRPr sz="788">
                <a:solidFill>
                  <a:srgbClr val="578196"/>
                </a:solidFill>
              </a:defRPr>
            </a:lvl2pPr>
            <a:lvl3pPr marL="514350" indent="0">
              <a:buNone/>
              <a:defRPr sz="675">
                <a:solidFill>
                  <a:srgbClr val="578196"/>
                </a:solidFill>
              </a:defRPr>
            </a:lvl3pPr>
            <a:lvl4pPr marL="771525" indent="0">
              <a:buNone/>
              <a:defRPr sz="619">
                <a:solidFill>
                  <a:srgbClr val="578196"/>
                </a:solidFill>
              </a:defRPr>
            </a:lvl4pPr>
            <a:lvl5pPr>
              <a:defRPr sz="1013"/>
            </a:lvl5pPr>
            <a:lvl6pPr>
              <a:defRPr sz="1013"/>
            </a:lvl6pPr>
            <a:lvl7pPr>
              <a:defRPr sz="1013"/>
            </a:lvl7pPr>
            <a:lvl8pPr>
              <a:defRPr sz="1013"/>
            </a:lvl8pPr>
            <a:lvl9pPr>
              <a:defRPr sz="1013"/>
            </a:lvl9pPr>
          </a:lstStyle>
          <a:p>
            <a:pPr marL="0" indent="0">
              <a:buNone/>
            </a:pPr>
            <a:r>
              <a:rPr lang="en-US" dirty="0">
                <a:ea typeface="ＭＳ 明朝"/>
                <a:cs typeface="Times New Roman"/>
              </a:rPr>
              <a:t>The slide content should not be too crowded (the simpler the better), should not be scaled up to fill the slide area. Body copy text size ideally should be consistent across the whole set of slides (shown in examples), but not larger than 16.</a:t>
            </a:r>
            <a:endParaRPr lang="en-US" dirty="0"/>
          </a:p>
        </p:txBody>
      </p:sp>
      <p:sp>
        <p:nvSpPr>
          <p:cNvPr id="4" name="Content Placeholder 3"/>
          <p:cNvSpPr>
            <a:spLocks noGrp="1"/>
          </p:cNvSpPr>
          <p:nvPr>
            <p:ph sz="half" idx="2" hasCustomPrompt="1"/>
          </p:nvPr>
        </p:nvSpPr>
        <p:spPr>
          <a:xfrm>
            <a:off x="4644238" y="1994367"/>
            <a:ext cx="4038600" cy="3152943"/>
          </a:xfrm>
        </p:spPr>
        <p:txBody>
          <a:bodyPr>
            <a:noAutofit/>
          </a:bodyPr>
          <a:lstStyle>
            <a:lvl1pPr marL="0" indent="0">
              <a:lnSpc>
                <a:spcPct val="140000"/>
              </a:lnSpc>
              <a:buNone/>
              <a:defRPr sz="675">
                <a:solidFill>
                  <a:srgbClr val="7C878E"/>
                </a:solidFill>
              </a:defRPr>
            </a:lvl1pPr>
            <a:lvl2pPr marL="257175" indent="0">
              <a:lnSpc>
                <a:spcPct val="140000"/>
              </a:lnSpc>
              <a:buNone/>
              <a:defRPr sz="788">
                <a:solidFill>
                  <a:srgbClr val="578196"/>
                </a:solidFill>
              </a:defRPr>
            </a:lvl2pPr>
            <a:lvl3pPr marL="514350" indent="0">
              <a:lnSpc>
                <a:spcPct val="140000"/>
              </a:lnSpc>
              <a:buNone/>
              <a:defRPr sz="675">
                <a:solidFill>
                  <a:srgbClr val="578196"/>
                </a:solidFill>
              </a:defRPr>
            </a:lvl3pPr>
            <a:lvl4pPr marL="771525" indent="0">
              <a:lnSpc>
                <a:spcPct val="140000"/>
              </a:lnSpc>
              <a:buNone/>
              <a:defRPr sz="619">
                <a:solidFill>
                  <a:srgbClr val="578196"/>
                </a:solidFill>
              </a:defRPr>
            </a:lvl4pPr>
            <a:lvl5pPr>
              <a:defRPr sz="1013"/>
            </a:lvl5pPr>
            <a:lvl6pPr>
              <a:defRPr sz="1013"/>
            </a:lvl6pPr>
            <a:lvl7pPr>
              <a:defRPr sz="1013"/>
            </a:lvl7pPr>
            <a:lvl8pPr>
              <a:defRPr sz="1013"/>
            </a:lvl8pPr>
            <a:lvl9pPr>
              <a:defRPr sz="1013"/>
            </a:lvl9pPr>
          </a:lstStyle>
          <a:p>
            <a:pPr marL="0" indent="0">
              <a:buNone/>
            </a:pPr>
            <a:r>
              <a:rPr lang="en-US" dirty="0">
                <a:ea typeface="ＭＳ 明朝"/>
                <a:cs typeface="Times New Roman"/>
              </a:rPr>
              <a:t>The slide content should not be too crowded (the simpler the better), should not be scaled up to fill the slide area. Body copy text size ideally should be consistent across the whole set of slides (shown in examples), but not larger than 16.</a:t>
            </a:r>
            <a:endParaRPr lang="en-US" dirty="0"/>
          </a:p>
        </p:txBody>
      </p:sp>
      <p:sp>
        <p:nvSpPr>
          <p:cNvPr id="17" name="Text Placeholder 16"/>
          <p:cNvSpPr>
            <a:spLocks noGrp="1"/>
          </p:cNvSpPr>
          <p:nvPr>
            <p:ph type="body" sz="quarter" idx="13" hasCustomPrompt="1"/>
          </p:nvPr>
        </p:nvSpPr>
        <p:spPr>
          <a:xfrm>
            <a:off x="454025" y="988052"/>
            <a:ext cx="8229600" cy="1006319"/>
          </a:xfrm>
        </p:spPr>
        <p:txBody>
          <a:bodyPr anchor="b"/>
          <a:lstStyle>
            <a:lvl1pPr marL="0" indent="0">
              <a:buNone/>
              <a:defRPr sz="2025" b="1">
                <a:solidFill>
                  <a:srgbClr val="2573BA"/>
                </a:solidFill>
              </a:defRPr>
            </a:lvl1pPr>
          </a:lstStyle>
          <a:p>
            <a:pPr lvl="0"/>
            <a:r>
              <a:rPr lang="en-US" dirty="0"/>
              <a:t>Click to edit title</a:t>
            </a:r>
          </a:p>
        </p:txBody>
      </p:sp>
      <p:sp>
        <p:nvSpPr>
          <p:cNvPr id="5" name="TextBox 4">
            <a:extLst>
              <a:ext uri="{FF2B5EF4-FFF2-40B4-BE49-F238E27FC236}">
                <a16:creationId xmlns="" xmlns:a16="http://schemas.microsoft.com/office/drawing/2014/main" id="{FABCB6C0-EBC3-4283-87A8-BCE6E01F43B9}"/>
              </a:ext>
            </a:extLst>
          </p:cNvPr>
          <p:cNvSpPr txBox="1"/>
          <p:nvPr userDrawn="1"/>
        </p:nvSpPr>
        <p:spPr>
          <a:xfrm rot="16200000">
            <a:off x="8117644" y="2533539"/>
            <a:ext cx="1794226" cy="300082"/>
          </a:xfrm>
          <a:prstGeom prst="rect">
            <a:avLst/>
          </a:prstGeom>
          <a:noFill/>
        </p:spPr>
        <p:txBody>
          <a:bodyPr wrap="square" rtlCol="0">
            <a:spAutoFit/>
          </a:bodyPr>
          <a:lstStyle/>
          <a:p>
            <a:r>
              <a:rPr lang="en-US" sz="1350" dirty="0"/>
              <a:t>CP-78017</a:t>
            </a:r>
            <a:endParaRPr lang="ru-RU" sz="1350" dirty="0"/>
          </a:p>
        </p:txBody>
      </p:sp>
    </p:spTree>
    <p:extLst>
      <p:ext uri="{BB962C8B-B14F-4D97-AF65-F5344CB8AC3E}">
        <p14:creationId xmlns:p14="http://schemas.microsoft.com/office/powerpoint/2010/main" val="345250928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Title, 2-Column Title &amp;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854463"/>
            <a:ext cx="8229600" cy="1143000"/>
          </a:xfrm>
        </p:spPr>
        <p:txBody>
          <a:bodyPr anchor="b">
            <a:normAutofit/>
          </a:bodyPr>
          <a:lstStyle>
            <a:lvl1pPr algn="l">
              <a:defRPr sz="2025" b="1">
                <a:solidFill>
                  <a:srgbClr val="2573BA"/>
                </a:solidFill>
              </a:defRPr>
            </a:lvl1pPr>
          </a:lstStyle>
          <a:p>
            <a:r>
              <a:rPr lang="es-ES_tradnl" dirty="0" err="1"/>
              <a:t>Click</a:t>
            </a:r>
            <a:r>
              <a:rPr lang="es-ES_tradnl" dirty="0"/>
              <a:t> </a:t>
            </a:r>
            <a:r>
              <a:rPr lang="es-ES_tradnl" dirty="0" err="1"/>
              <a:t>to</a:t>
            </a:r>
            <a:r>
              <a:rPr lang="es-ES_tradnl" dirty="0"/>
              <a:t> </a:t>
            </a:r>
            <a:r>
              <a:rPr lang="es-ES_tradnl" dirty="0" err="1"/>
              <a:t>edit</a:t>
            </a:r>
            <a:r>
              <a:rPr lang="es-ES_tradnl" dirty="0"/>
              <a:t> </a:t>
            </a:r>
            <a:r>
              <a:rPr lang="es-ES_tradnl" dirty="0" err="1"/>
              <a:t>title</a:t>
            </a:r>
            <a:endParaRPr lang="en-US" dirty="0"/>
          </a:p>
        </p:txBody>
      </p:sp>
      <p:sp>
        <p:nvSpPr>
          <p:cNvPr id="3" name="Text Placeholder 2"/>
          <p:cNvSpPr>
            <a:spLocks noGrp="1"/>
          </p:cNvSpPr>
          <p:nvPr>
            <p:ph type="body" idx="1" hasCustomPrompt="1"/>
          </p:nvPr>
        </p:nvSpPr>
        <p:spPr>
          <a:xfrm>
            <a:off x="457200" y="2015504"/>
            <a:ext cx="4040188" cy="639763"/>
          </a:xfrm>
        </p:spPr>
        <p:txBody>
          <a:bodyPr anchor="b">
            <a:normAutofit/>
          </a:bodyPr>
          <a:lstStyle>
            <a:lvl1pPr marL="0" indent="0">
              <a:buNone/>
              <a:defRPr sz="900" b="1">
                <a:solidFill>
                  <a:srgbClr val="2573BA"/>
                </a:solidFill>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s-ES_tradnl" dirty="0" err="1"/>
              <a:t>Click</a:t>
            </a:r>
            <a:r>
              <a:rPr lang="es-ES_tradnl" dirty="0"/>
              <a:t> </a:t>
            </a:r>
            <a:r>
              <a:rPr lang="es-ES_tradnl" dirty="0" err="1"/>
              <a:t>to</a:t>
            </a:r>
            <a:r>
              <a:rPr lang="es-ES_tradnl" dirty="0"/>
              <a:t> </a:t>
            </a:r>
            <a:r>
              <a:rPr lang="es-ES_tradnl" dirty="0" err="1"/>
              <a:t>edit</a:t>
            </a:r>
            <a:r>
              <a:rPr lang="es-ES_tradnl" dirty="0"/>
              <a:t> </a:t>
            </a:r>
            <a:r>
              <a:rPr lang="es-ES_tradnl" dirty="0" err="1"/>
              <a:t>subhead</a:t>
            </a:r>
            <a:endParaRPr lang="es-ES_tradnl" dirty="0"/>
          </a:p>
        </p:txBody>
      </p:sp>
      <p:sp>
        <p:nvSpPr>
          <p:cNvPr id="4" name="Content Placeholder 3"/>
          <p:cNvSpPr>
            <a:spLocks noGrp="1"/>
          </p:cNvSpPr>
          <p:nvPr>
            <p:ph sz="half" idx="2" hasCustomPrompt="1"/>
          </p:nvPr>
        </p:nvSpPr>
        <p:spPr>
          <a:xfrm>
            <a:off x="457200" y="2649930"/>
            <a:ext cx="4040188" cy="3229985"/>
          </a:xfrm>
        </p:spPr>
        <p:txBody>
          <a:bodyPr>
            <a:noAutofit/>
          </a:bodyPr>
          <a:lstStyle>
            <a:lvl1pPr marL="0" indent="0">
              <a:lnSpc>
                <a:spcPct val="140000"/>
              </a:lnSpc>
              <a:buNone/>
              <a:defRPr lang="en-US" sz="675" b="0" i="0" u="none" strike="noStrike" smtClean="0">
                <a:solidFill>
                  <a:srgbClr val="7C878E"/>
                </a:solidFill>
                <a:latin typeface="Arial"/>
              </a:defRPr>
            </a:lvl1pPr>
            <a:lvl2pPr marL="257175" indent="0">
              <a:buNone/>
              <a:defRPr sz="675">
                <a:solidFill>
                  <a:srgbClr val="578196"/>
                </a:solidFill>
              </a:defRPr>
            </a:lvl2pPr>
            <a:lvl3pPr marL="514350" indent="0">
              <a:buNone/>
              <a:defRPr sz="619">
                <a:solidFill>
                  <a:srgbClr val="578196"/>
                </a:solidFill>
              </a:defRPr>
            </a:lvl3pPr>
            <a:lvl4pPr marL="771525" indent="0">
              <a:buNone/>
              <a:defRPr sz="591">
                <a:solidFill>
                  <a:srgbClr val="578196"/>
                </a:solidFill>
              </a:defRPr>
            </a:lvl4pPr>
            <a:lvl5pPr marL="1028700" indent="0">
              <a:buNone/>
              <a:defRPr sz="591">
                <a:solidFill>
                  <a:srgbClr val="578196"/>
                </a:solidFill>
              </a:defRPr>
            </a:lvl5pPr>
            <a:lvl6pPr>
              <a:defRPr sz="900"/>
            </a:lvl6pPr>
            <a:lvl7pPr>
              <a:defRPr sz="900"/>
            </a:lvl7pPr>
            <a:lvl8pPr>
              <a:defRPr sz="900"/>
            </a:lvl8pPr>
            <a:lvl9pPr>
              <a:defRPr sz="900"/>
            </a:lvl9pPr>
          </a:lstStyle>
          <a:p>
            <a:pPr marL="0" indent="0">
              <a:buNone/>
            </a:pPr>
            <a:r>
              <a:rPr lang="en-US" dirty="0">
                <a:ea typeface="ＭＳ 明朝"/>
                <a:cs typeface="Times New Roman"/>
              </a:rPr>
              <a:t>The slide content should not be too crowded (the simpler the better), should not be scaled up to fill the slide area. Body copy text size ideally should be consistent across the whole set of slides (shown in examples), but not larger than 16.</a:t>
            </a:r>
            <a:endParaRPr lang="en-US" dirty="0"/>
          </a:p>
        </p:txBody>
      </p:sp>
      <p:sp>
        <p:nvSpPr>
          <p:cNvPr id="5" name="Text Placeholder 4"/>
          <p:cNvSpPr>
            <a:spLocks noGrp="1"/>
          </p:cNvSpPr>
          <p:nvPr>
            <p:ph type="body" sz="quarter" idx="3" hasCustomPrompt="1"/>
          </p:nvPr>
        </p:nvSpPr>
        <p:spPr>
          <a:xfrm>
            <a:off x="4645031" y="2015504"/>
            <a:ext cx="4041775" cy="639763"/>
          </a:xfrm>
        </p:spPr>
        <p:txBody>
          <a:bodyPr anchor="b">
            <a:normAutofit/>
          </a:bodyPr>
          <a:lstStyle>
            <a:lvl1pPr marL="0" indent="0">
              <a:buNone/>
              <a:defRPr sz="900" b="1">
                <a:solidFill>
                  <a:srgbClr val="2573BA"/>
                </a:solidFill>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s-ES_tradnl" dirty="0" err="1"/>
              <a:t>Click</a:t>
            </a:r>
            <a:r>
              <a:rPr lang="es-ES_tradnl" dirty="0"/>
              <a:t> </a:t>
            </a:r>
            <a:r>
              <a:rPr lang="es-ES_tradnl" dirty="0" err="1"/>
              <a:t>to</a:t>
            </a:r>
            <a:r>
              <a:rPr lang="es-ES_tradnl" dirty="0"/>
              <a:t> </a:t>
            </a:r>
            <a:r>
              <a:rPr lang="es-ES_tradnl" dirty="0" err="1"/>
              <a:t>edit</a:t>
            </a:r>
            <a:r>
              <a:rPr lang="es-ES_tradnl" dirty="0"/>
              <a:t> </a:t>
            </a:r>
            <a:r>
              <a:rPr lang="es-ES_tradnl" dirty="0" err="1"/>
              <a:t>subhead</a:t>
            </a:r>
            <a:endParaRPr lang="es-ES_tradnl" dirty="0"/>
          </a:p>
        </p:txBody>
      </p:sp>
      <p:sp>
        <p:nvSpPr>
          <p:cNvPr id="6" name="Content Placeholder 5"/>
          <p:cNvSpPr>
            <a:spLocks noGrp="1"/>
          </p:cNvSpPr>
          <p:nvPr>
            <p:ph sz="quarter" idx="4" hasCustomPrompt="1"/>
          </p:nvPr>
        </p:nvSpPr>
        <p:spPr>
          <a:xfrm>
            <a:off x="4645030" y="2649930"/>
            <a:ext cx="4041775" cy="3229985"/>
          </a:xfrm>
        </p:spPr>
        <p:txBody>
          <a:bodyPr>
            <a:noAutofit/>
          </a:bodyPr>
          <a:lstStyle>
            <a:lvl1pPr marL="0" indent="0">
              <a:lnSpc>
                <a:spcPct val="140000"/>
              </a:lnSpc>
              <a:buNone/>
              <a:defRPr sz="675">
                <a:solidFill>
                  <a:srgbClr val="7C878E"/>
                </a:solidFill>
              </a:defRPr>
            </a:lvl1pPr>
            <a:lvl2pPr marL="257175" indent="0">
              <a:buNone/>
              <a:defRPr sz="675">
                <a:solidFill>
                  <a:srgbClr val="578196"/>
                </a:solidFill>
              </a:defRPr>
            </a:lvl2pPr>
            <a:lvl3pPr marL="514350" indent="0">
              <a:buNone/>
              <a:defRPr sz="619">
                <a:solidFill>
                  <a:srgbClr val="578196"/>
                </a:solidFill>
              </a:defRPr>
            </a:lvl3pPr>
            <a:lvl4pPr marL="771525" indent="0">
              <a:buNone/>
              <a:defRPr sz="591">
                <a:solidFill>
                  <a:srgbClr val="578196"/>
                </a:solidFill>
              </a:defRPr>
            </a:lvl4pPr>
            <a:lvl5pPr marL="1028700" indent="0">
              <a:buNone/>
              <a:defRPr sz="591">
                <a:solidFill>
                  <a:srgbClr val="578196"/>
                </a:solidFill>
              </a:defRPr>
            </a:lvl5pPr>
            <a:lvl6pPr>
              <a:defRPr sz="900"/>
            </a:lvl6pPr>
            <a:lvl7pPr>
              <a:defRPr sz="900"/>
            </a:lvl7pPr>
            <a:lvl8pPr>
              <a:defRPr sz="900"/>
            </a:lvl8pPr>
            <a:lvl9pPr>
              <a:defRPr sz="900"/>
            </a:lvl9pPr>
          </a:lstStyle>
          <a:p>
            <a:pPr marL="0" indent="0">
              <a:buNone/>
            </a:pPr>
            <a:r>
              <a:rPr lang="en-US" dirty="0">
                <a:ea typeface="ＭＳ 明朝"/>
                <a:cs typeface="Times New Roman"/>
              </a:rPr>
              <a:t>The slide content should not be too crowded (the simpler the better), should not be scaled up to fill the slide area. Body copy text size ideally should be consistent across the whole set of slides (shown in examples), but not larger than 16.</a:t>
            </a:r>
            <a:endParaRPr lang="en-US" dirty="0"/>
          </a:p>
        </p:txBody>
      </p:sp>
      <p:sp>
        <p:nvSpPr>
          <p:cNvPr id="7" name="TextBox 6">
            <a:extLst>
              <a:ext uri="{FF2B5EF4-FFF2-40B4-BE49-F238E27FC236}">
                <a16:creationId xmlns="" xmlns:a16="http://schemas.microsoft.com/office/drawing/2014/main" id="{C891F9DC-7544-40AB-9F15-F466F082ED62}"/>
              </a:ext>
            </a:extLst>
          </p:cNvPr>
          <p:cNvSpPr txBox="1"/>
          <p:nvPr userDrawn="1"/>
        </p:nvSpPr>
        <p:spPr>
          <a:xfrm rot="16200000">
            <a:off x="8117644" y="2533539"/>
            <a:ext cx="1794226" cy="300082"/>
          </a:xfrm>
          <a:prstGeom prst="rect">
            <a:avLst/>
          </a:prstGeom>
          <a:noFill/>
        </p:spPr>
        <p:txBody>
          <a:bodyPr wrap="square" rtlCol="0">
            <a:spAutoFit/>
          </a:bodyPr>
          <a:lstStyle/>
          <a:p>
            <a:r>
              <a:rPr lang="en-US" sz="1350" dirty="0"/>
              <a:t>CP-78017</a:t>
            </a:r>
            <a:endParaRPr lang="ru-RU" sz="1350" dirty="0"/>
          </a:p>
        </p:txBody>
      </p:sp>
    </p:spTree>
    <p:extLst>
      <p:ext uri="{BB962C8B-B14F-4D97-AF65-F5344CB8AC3E}">
        <p14:creationId xmlns:p14="http://schemas.microsoft.com/office/powerpoint/2010/main" val="21692981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
    <p:bg>
      <p:bgPr>
        <a:blipFill dpi="0" rotWithShape="0">
          <a:blip r:embed="rId2"/>
          <a:srcRect/>
          <a:stretch>
            <a:fillRect/>
          </a:stretch>
        </a:blipFill>
        <a:effectLst/>
      </p:bgPr>
    </p:bg>
    <p:spTree>
      <p:nvGrpSpPr>
        <p:cNvPr id="1" name="Shape 58"/>
        <p:cNvGrpSpPr/>
        <p:nvPr/>
      </p:nvGrpSpPr>
      <p:grpSpPr>
        <a:xfrm>
          <a:off x="0" y="0"/>
          <a:ext cx="0" cy="0"/>
          <a:chOff x="0" y="0"/>
          <a:chExt cx="0" cy="0"/>
        </a:xfrm>
      </p:grpSpPr>
      <p:sp>
        <p:nvSpPr>
          <p:cNvPr id="3" name="Rectangle 2">
            <a:extLst>
              <a:ext uri="{FF2B5EF4-FFF2-40B4-BE49-F238E27FC236}">
                <a16:creationId xmlns="" xmlns:a16="http://schemas.microsoft.com/office/drawing/2014/main" id="{D6776BE8-2150-49A7-84C8-6F5B0F9D27F0}"/>
              </a:ext>
            </a:extLst>
          </p:cNvPr>
          <p:cNvSpPr/>
          <p:nvPr/>
        </p:nvSpPr>
        <p:spPr>
          <a:xfrm>
            <a:off x="0" y="5811838"/>
            <a:ext cx="8872538" cy="1046162"/>
          </a:xfrm>
          <a:prstGeom prst="rect">
            <a:avLst/>
          </a:prstGeom>
          <a:solidFill>
            <a:schemeClr val="bg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ru-RU" sz="1350"/>
          </a:p>
        </p:txBody>
      </p:sp>
      <p:sp>
        <p:nvSpPr>
          <p:cNvPr id="59" name="Shape 59"/>
          <p:cNvSpPr txBox="1">
            <a:spLocks noGrp="1"/>
          </p:cNvSpPr>
          <p:nvPr>
            <p:ph type="body" idx="1"/>
          </p:nvPr>
        </p:nvSpPr>
        <p:spPr>
          <a:xfrm>
            <a:off x="457200" y="5407123"/>
            <a:ext cx="8229600" cy="491400"/>
          </a:xfrm>
          <a:prstGeom prst="rect">
            <a:avLst/>
          </a:prstGeom>
        </p:spPr>
        <p:txBody>
          <a:bodyPr spcFirstLastPara="1" wrap="square" lIns="91425" tIns="91425" rIns="91425" bIns="91425" anchor="t" anchorCtr="0"/>
          <a:lstStyle>
            <a:lvl1pPr marL="342900" lvl="0" indent="-171450" algn="ctr">
              <a:spcBef>
                <a:spcPts val="270"/>
              </a:spcBef>
              <a:spcAft>
                <a:spcPts val="0"/>
              </a:spcAft>
              <a:buSzPts val="1800"/>
              <a:buNone/>
              <a:defRPr sz="1350"/>
            </a:lvl1pPr>
          </a:lstStyle>
          <a:p>
            <a:pPr lvl="0"/>
            <a:r>
              <a:rPr lang="en-US"/>
              <a:t>Click to edit Master text styles</a:t>
            </a:r>
          </a:p>
        </p:txBody>
      </p:sp>
      <p:sp>
        <p:nvSpPr>
          <p:cNvPr id="4" name="Shape 8">
            <a:extLst>
              <a:ext uri="{FF2B5EF4-FFF2-40B4-BE49-F238E27FC236}">
                <a16:creationId xmlns="" xmlns:a16="http://schemas.microsoft.com/office/drawing/2014/main" id="{6E809679-9BB6-4F77-A3E5-60E8A5EB036D}"/>
              </a:ext>
            </a:extLst>
          </p:cNvPr>
          <p:cNvSpPr txBox="1">
            <a:spLocks noGrp="1"/>
          </p:cNvSpPr>
          <p:nvPr>
            <p:ph type="sldNum" idx="10"/>
          </p:nvPr>
        </p:nvSpPr>
        <p:spPr>
          <a:xfrm>
            <a:off x="8790385" y="6453188"/>
            <a:ext cx="353615" cy="404812"/>
          </a:xfrm>
          <a:prstGeom prst="rect">
            <a:avLst/>
          </a:prstGeom>
        </p:spPr>
        <p:txBody>
          <a:bodyPr spcFirstLastPara="1" wrap="square" lIns="91425" tIns="91425" rIns="91425" bIns="91425" anchor="ctr" anchorCtr="0">
            <a:noAutofit/>
          </a:bodyPr>
          <a:lstStyle>
            <a:lvl1pPr lvl="0" algn="ctr" eaLnBrk="1" hangingPunct="1">
              <a:spcBef>
                <a:spcPts val="0"/>
              </a:spcBef>
              <a:buNone/>
              <a:defRPr sz="675" b="1">
                <a:solidFill>
                  <a:srgbClr val="0091EA"/>
                </a:solidFill>
                <a:latin typeface="Source Sans Pro"/>
                <a:ea typeface="Source Sans Pro"/>
                <a:cs typeface="Source Sans Pro"/>
                <a:sym typeface="Source Sans Pro"/>
              </a:defRPr>
            </a:lvl1pPr>
            <a:lvl2pPr lvl="1" algn="r">
              <a:spcBef>
                <a:spcPts val="0"/>
              </a:spcBef>
              <a:buNone/>
              <a:defRPr sz="975" b="1">
                <a:solidFill>
                  <a:srgbClr val="0091EA"/>
                </a:solidFill>
                <a:latin typeface="Source Sans Pro"/>
                <a:ea typeface="Source Sans Pro"/>
                <a:cs typeface="Source Sans Pro"/>
                <a:sym typeface="Source Sans Pro"/>
              </a:defRPr>
            </a:lvl2pPr>
            <a:lvl3pPr lvl="2" algn="r">
              <a:spcBef>
                <a:spcPts val="0"/>
              </a:spcBef>
              <a:buNone/>
              <a:defRPr sz="975" b="1">
                <a:solidFill>
                  <a:srgbClr val="0091EA"/>
                </a:solidFill>
                <a:latin typeface="Source Sans Pro"/>
                <a:ea typeface="Source Sans Pro"/>
                <a:cs typeface="Source Sans Pro"/>
                <a:sym typeface="Source Sans Pro"/>
              </a:defRPr>
            </a:lvl3pPr>
            <a:lvl4pPr lvl="3" algn="r">
              <a:spcBef>
                <a:spcPts val="0"/>
              </a:spcBef>
              <a:buNone/>
              <a:defRPr sz="975" b="1">
                <a:solidFill>
                  <a:srgbClr val="0091EA"/>
                </a:solidFill>
                <a:latin typeface="Source Sans Pro"/>
                <a:ea typeface="Source Sans Pro"/>
                <a:cs typeface="Source Sans Pro"/>
                <a:sym typeface="Source Sans Pro"/>
              </a:defRPr>
            </a:lvl4pPr>
            <a:lvl5pPr lvl="4" algn="r">
              <a:spcBef>
                <a:spcPts val="0"/>
              </a:spcBef>
              <a:buNone/>
              <a:defRPr sz="975" b="1">
                <a:solidFill>
                  <a:srgbClr val="0091EA"/>
                </a:solidFill>
                <a:latin typeface="Source Sans Pro"/>
                <a:ea typeface="Source Sans Pro"/>
                <a:cs typeface="Source Sans Pro"/>
                <a:sym typeface="Source Sans Pro"/>
              </a:defRPr>
            </a:lvl5pPr>
            <a:lvl6pPr lvl="5" algn="r">
              <a:spcBef>
                <a:spcPts val="0"/>
              </a:spcBef>
              <a:buNone/>
              <a:defRPr sz="975" b="1">
                <a:solidFill>
                  <a:srgbClr val="0091EA"/>
                </a:solidFill>
                <a:latin typeface="Source Sans Pro"/>
                <a:ea typeface="Source Sans Pro"/>
                <a:cs typeface="Source Sans Pro"/>
                <a:sym typeface="Source Sans Pro"/>
              </a:defRPr>
            </a:lvl6pPr>
            <a:lvl7pPr lvl="6" algn="r">
              <a:spcBef>
                <a:spcPts val="0"/>
              </a:spcBef>
              <a:buNone/>
              <a:defRPr sz="975" b="1">
                <a:solidFill>
                  <a:srgbClr val="0091EA"/>
                </a:solidFill>
                <a:latin typeface="Source Sans Pro"/>
                <a:ea typeface="Source Sans Pro"/>
                <a:cs typeface="Source Sans Pro"/>
                <a:sym typeface="Source Sans Pro"/>
              </a:defRPr>
            </a:lvl7pPr>
            <a:lvl8pPr lvl="7" algn="r">
              <a:spcBef>
                <a:spcPts val="0"/>
              </a:spcBef>
              <a:buNone/>
              <a:defRPr sz="975" b="1">
                <a:solidFill>
                  <a:srgbClr val="0091EA"/>
                </a:solidFill>
                <a:latin typeface="Source Sans Pro"/>
                <a:ea typeface="Source Sans Pro"/>
                <a:cs typeface="Source Sans Pro"/>
                <a:sym typeface="Source Sans Pro"/>
              </a:defRPr>
            </a:lvl8pPr>
            <a:lvl9pPr lvl="8" algn="r">
              <a:spcBef>
                <a:spcPts val="0"/>
              </a:spcBef>
              <a:buNone/>
              <a:defRPr sz="975" b="1">
                <a:solidFill>
                  <a:srgbClr val="0091EA"/>
                </a:solidFill>
                <a:latin typeface="Source Sans Pro"/>
                <a:ea typeface="Source Sans Pro"/>
                <a:cs typeface="Source Sans Pro"/>
                <a:sym typeface="Source Sans Pro"/>
              </a:defRPr>
            </a:lvl9pPr>
          </a:lstStyle>
          <a:p>
            <a:fld id="{A1D6A628-929B-464A-B969-45749B3C946B}" type="slidenum">
              <a:rPr lang="ru-RU" smtClean="0"/>
              <a:t>‹#›</a:t>
            </a:fld>
            <a:endParaRPr lang="ru-RU"/>
          </a:p>
        </p:txBody>
      </p:sp>
    </p:spTree>
    <p:extLst>
      <p:ext uri="{BB962C8B-B14F-4D97-AF65-F5344CB8AC3E}">
        <p14:creationId xmlns:p14="http://schemas.microsoft.com/office/powerpoint/2010/main" val="2848131532"/>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Title, 3-Column Title &amp;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854463"/>
            <a:ext cx="8229600" cy="1143000"/>
          </a:xfrm>
        </p:spPr>
        <p:txBody>
          <a:bodyPr anchor="b">
            <a:normAutofit/>
          </a:bodyPr>
          <a:lstStyle>
            <a:lvl1pPr algn="l">
              <a:defRPr sz="2025" b="1">
                <a:solidFill>
                  <a:srgbClr val="2573BA"/>
                </a:solidFill>
              </a:defRPr>
            </a:lvl1pPr>
          </a:lstStyle>
          <a:p>
            <a:r>
              <a:rPr lang="es-ES_tradnl" dirty="0" err="1"/>
              <a:t>Click</a:t>
            </a:r>
            <a:r>
              <a:rPr lang="es-ES_tradnl" dirty="0"/>
              <a:t> </a:t>
            </a:r>
            <a:r>
              <a:rPr lang="es-ES_tradnl" dirty="0" err="1"/>
              <a:t>to</a:t>
            </a:r>
            <a:r>
              <a:rPr lang="es-ES_tradnl" dirty="0"/>
              <a:t> </a:t>
            </a:r>
            <a:r>
              <a:rPr lang="es-ES_tradnl" dirty="0" err="1"/>
              <a:t>edit</a:t>
            </a:r>
            <a:r>
              <a:rPr lang="es-ES_tradnl" dirty="0"/>
              <a:t> </a:t>
            </a:r>
            <a:r>
              <a:rPr lang="es-ES_tradnl" dirty="0" err="1"/>
              <a:t>title</a:t>
            </a:r>
            <a:endParaRPr lang="en-US" dirty="0"/>
          </a:p>
        </p:txBody>
      </p:sp>
      <p:sp>
        <p:nvSpPr>
          <p:cNvPr id="3" name="Text Placeholder 2"/>
          <p:cNvSpPr>
            <a:spLocks noGrp="1"/>
          </p:cNvSpPr>
          <p:nvPr>
            <p:ph type="body" idx="1" hasCustomPrompt="1"/>
          </p:nvPr>
        </p:nvSpPr>
        <p:spPr>
          <a:xfrm>
            <a:off x="457200" y="2015504"/>
            <a:ext cx="2742340" cy="639763"/>
          </a:xfrm>
        </p:spPr>
        <p:txBody>
          <a:bodyPr anchor="b">
            <a:normAutofit/>
          </a:bodyPr>
          <a:lstStyle>
            <a:lvl1pPr marL="0" indent="0">
              <a:buNone/>
              <a:defRPr sz="900" b="1">
                <a:solidFill>
                  <a:srgbClr val="2573BA"/>
                </a:solidFill>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s-ES_tradnl" dirty="0" err="1"/>
              <a:t>Click</a:t>
            </a:r>
            <a:r>
              <a:rPr lang="es-ES_tradnl" dirty="0"/>
              <a:t> </a:t>
            </a:r>
            <a:r>
              <a:rPr lang="es-ES_tradnl" dirty="0" err="1"/>
              <a:t>to</a:t>
            </a:r>
            <a:r>
              <a:rPr lang="es-ES_tradnl" dirty="0"/>
              <a:t> </a:t>
            </a:r>
            <a:r>
              <a:rPr lang="es-ES_tradnl" dirty="0" err="1"/>
              <a:t>edit</a:t>
            </a:r>
            <a:r>
              <a:rPr lang="es-ES_tradnl" dirty="0"/>
              <a:t> </a:t>
            </a:r>
            <a:r>
              <a:rPr lang="es-ES_tradnl" dirty="0" err="1"/>
              <a:t>subhead</a:t>
            </a:r>
            <a:endParaRPr lang="es-ES_tradnl" dirty="0"/>
          </a:p>
        </p:txBody>
      </p:sp>
      <p:sp>
        <p:nvSpPr>
          <p:cNvPr id="4" name="Content Placeholder 3"/>
          <p:cNvSpPr>
            <a:spLocks noGrp="1"/>
          </p:cNvSpPr>
          <p:nvPr>
            <p:ph sz="half" idx="2" hasCustomPrompt="1"/>
          </p:nvPr>
        </p:nvSpPr>
        <p:spPr>
          <a:xfrm>
            <a:off x="457201" y="2655644"/>
            <a:ext cx="2742341" cy="3224269"/>
          </a:xfrm>
        </p:spPr>
        <p:txBody>
          <a:bodyPr>
            <a:noAutofit/>
          </a:bodyPr>
          <a:lstStyle>
            <a:lvl1pPr marL="0" indent="0">
              <a:lnSpc>
                <a:spcPct val="140000"/>
              </a:lnSpc>
              <a:buNone/>
              <a:defRPr lang="en-US" sz="675" b="0" i="0" u="none" strike="noStrike" smtClean="0">
                <a:solidFill>
                  <a:srgbClr val="7C878E"/>
                </a:solidFill>
                <a:latin typeface="Arial"/>
              </a:defRPr>
            </a:lvl1pPr>
            <a:lvl2pPr marL="257175" indent="0">
              <a:buNone/>
              <a:defRPr sz="675">
                <a:solidFill>
                  <a:srgbClr val="578196"/>
                </a:solidFill>
              </a:defRPr>
            </a:lvl2pPr>
            <a:lvl3pPr marL="514350" indent="0">
              <a:buNone/>
              <a:defRPr sz="619">
                <a:solidFill>
                  <a:srgbClr val="578196"/>
                </a:solidFill>
              </a:defRPr>
            </a:lvl3pPr>
            <a:lvl4pPr marL="771525" indent="0">
              <a:buNone/>
              <a:defRPr sz="591">
                <a:solidFill>
                  <a:srgbClr val="578196"/>
                </a:solidFill>
              </a:defRPr>
            </a:lvl4pPr>
            <a:lvl5pPr marL="1028700" indent="0">
              <a:buNone/>
              <a:defRPr sz="591">
                <a:solidFill>
                  <a:srgbClr val="578196"/>
                </a:solidFill>
              </a:defRPr>
            </a:lvl5pPr>
            <a:lvl6pPr>
              <a:defRPr sz="900"/>
            </a:lvl6pPr>
            <a:lvl7pPr>
              <a:defRPr sz="900"/>
            </a:lvl7pPr>
            <a:lvl8pPr>
              <a:defRPr sz="900"/>
            </a:lvl8pPr>
            <a:lvl9pPr>
              <a:defRPr sz="900"/>
            </a:lvl9pPr>
          </a:lstStyle>
          <a:p>
            <a:pPr marL="0" indent="0">
              <a:buNone/>
            </a:pPr>
            <a:r>
              <a:rPr lang="en-US" dirty="0">
                <a:ea typeface="ＭＳ 明朝"/>
                <a:cs typeface="Times New Roman"/>
              </a:rPr>
              <a:t>The slide content should not be too crowded (the simpler the better), should not be scaled up to fill the slide area. Body copy text size ideally should be consistent across the whole set of slides (shown in examples), but not larger than 16.</a:t>
            </a:r>
            <a:endParaRPr lang="en-US" dirty="0"/>
          </a:p>
        </p:txBody>
      </p:sp>
      <p:sp>
        <p:nvSpPr>
          <p:cNvPr id="5" name="Text Placeholder 4"/>
          <p:cNvSpPr>
            <a:spLocks noGrp="1"/>
          </p:cNvSpPr>
          <p:nvPr>
            <p:ph type="body" sz="quarter" idx="3" hasCustomPrompt="1"/>
          </p:nvPr>
        </p:nvSpPr>
        <p:spPr>
          <a:xfrm>
            <a:off x="3199544" y="2015504"/>
            <a:ext cx="2737285" cy="639763"/>
          </a:xfrm>
        </p:spPr>
        <p:txBody>
          <a:bodyPr anchor="b">
            <a:normAutofit/>
          </a:bodyPr>
          <a:lstStyle>
            <a:lvl1pPr marL="0" indent="0">
              <a:buNone/>
              <a:defRPr sz="900" b="1">
                <a:solidFill>
                  <a:srgbClr val="2573BA"/>
                </a:solidFill>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s-ES_tradnl" dirty="0" err="1"/>
              <a:t>Click</a:t>
            </a:r>
            <a:r>
              <a:rPr lang="es-ES_tradnl" dirty="0"/>
              <a:t> </a:t>
            </a:r>
            <a:r>
              <a:rPr lang="es-ES_tradnl" dirty="0" err="1"/>
              <a:t>to</a:t>
            </a:r>
            <a:r>
              <a:rPr lang="es-ES_tradnl" dirty="0"/>
              <a:t> </a:t>
            </a:r>
            <a:r>
              <a:rPr lang="es-ES_tradnl" dirty="0" err="1"/>
              <a:t>edit</a:t>
            </a:r>
            <a:r>
              <a:rPr lang="es-ES_tradnl" dirty="0"/>
              <a:t> </a:t>
            </a:r>
            <a:r>
              <a:rPr lang="es-ES_tradnl" dirty="0" err="1"/>
              <a:t>subhead</a:t>
            </a:r>
            <a:endParaRPr lang="es-ES_tradnl" dirty="0"/>
          </a:p>
        </p:txBody>
      </p:sp>
      <p:sp>
        <p:nvSpPr>
          <p:cNvPr id="6" name="Content Placeholder 5"/>
          <p:cNvSpPr>
            <a:spLocks noGrp="1"/>
          </p:cNvSpPr>
          <p:nvPr>
            <p:ph sz="quarter" idx="4" hasCustomPrompt="1"/>
          </p:nvPr>
        </p:nvSpPr>
        <p:spPr>
          <a:xfrm>
            <a:off x="3199543" y="2655644"/>
            <a:ext cx="2737285" cy="3224269"/>
          </a:xfrm>
        </p:spPr>
        <p:txBody>
          <a:bodyPr>
            <a:noAutofit/>
          </a:bodyPr>
          <a:lstStyle>
            <a:lvl1pPr marL="0" indent="0">
              <a:lnSpc>
                <a:spcPct val="140000"/>
              </a:lnSpc>
              <a:buNone/>
              <a:defRPr sz="675">
                <a:solidFill>
                  <a:srgbClr val="7C878E"/>
                </a:solidFill>
              </a:defRPr>
            </a:lvl1pPr>
            <a:lvl2pPr marL="257175" indent="0">
              <a:buNone/>
              <a:defRPr sz="675">
                <a:solidFill>
                  <a:srgbClr val="578196"/>
                </a:solidFill>
              </a:defRPr>
            </a:lvl2pPr>
            <a:lvl3pPr marL="514350" indent="0">
              <a:buNone/>
              <a:defRPr sz="619">
                <a:solidFill>
                  <a:srgbClr val="578196"/>
                </a:solidFill>
              </a:defRPr>
            </a:lvl3pPr>
            <a:lvl4pPr marL="771525" indent="0">
              <a:buNone/>
              <a:defRPr sz="591">
                <a:solidFill>
                  <a:srgbClr val="578196"/>
                </a:solidFill>
              </a:defRPr>
            </a:lvl4pPr>
            <a:lvl5pPr marL="1028700" indent="0">
              <a:buNone/>
              <a:defRPr sz="591">
                <a:solidFill>
                  <a:srgbClr val="578196"/>
                </a:solidFill>
              </a:defRPr>
            </a:lvl5pPr>
            <a:lvl6pPr>
              <a:defRPr sz="900"/>
            </a:lvl6pPr>
            <a:lvl7pPr>
              <a:defRPr sz="900"/>
            </a:lvl7pPr>
            <a:lvl8pPr>
              <a:defRPr sz="900"/>
            </a:lvl8pPr>
            <a:lvl9pPr>
              <a:defRPr sz="900"/>
            </a:lvl9pPr>
          </a:lstStyle>
          <a:p>
            <a:pPr marL="0" indent="0">
              <a:buNone/>
            </a:pPr>
            <a:r>
              <a:rPr lang="en-US" dirty="0">
                <a:ea typeface="ＭＳ 明朝"/>
                <a:cs typeface="Times New Roman"/>
              </a:rPr>
              <a:t>The slide content should not be too crowded (the simpler the better), should not be scaled up to fill the slide area. Body copy text size ideally should be consistent across the whole set of slides (shown in examples), but not larger than 16.</a:t>
            </a:r>
            <a:endParaRPr lang="en-US" dirty="0"/>
          </a:p>
        </p:txBody>
      </p:sp>
      <p:sp>
        <p:nvSpPr>
          <p:cNvPr id="8" name="Content Placeholder 7"/>
          <p:cNvSpPr>
            <a:spLocks noGrp="1"/>
          </p:cNvSpPr>
          <p:nvPr>
            <p:ph sz="quarter" idx="13" hasCustomPrompt="1"/>
          </p:nvPr>
        </p:nvSpPr>
        <p:spPr>
          <a:xfrm>
            <a:off x="5937250" y="2655642"/>
            <a:ext cx="2749550" cy="3223684"/>
          </a:xfrm>
        </p:spPr>
        <p:txBody>
          <a:bodyPr/>
          <a:lstStyle>
            <a:lvl1pPr marL="0" indent="0">
              <a:lnSpc>
                <a:spcPct val="140000"/>
              </a:lnSpc>
              <a:buFontTx/>
              <a:buNone/>
              <a:tabLst/>
              <a:defRPr sz="675"/>
            </a:lvl1pPr>
          </a:lstStyle>
          <a:p>
            <a:pPr marL="0" indent="0">
              <a:buNone/>
            </a:pPr>
            <a:r>
              <a:rPr lang="en-US" dirty="0">
                <a:ea typeface="ＭＳ 明朝"/>
                <a:cs typeface="Times New Roman"/>
              </a:rPr>
              <a:t>The slide content should not be too crowded (the simpler the better), should not be scaled up to fill the slide area. Body copy text size ideally should be consistent across the whole set of slides (shown in examples), but not larger than 16.</a:t>
            </a:r>
            <a:endParaRPr lang="en-US" dirty="0"/>
          </a:p>
        </p:txBody>
      </p:sp>
      <p:sp>
        <p:nvSpPr>
          <p:cNvPr id="12" name="Text Placeholder 11"/>
          <p:cNvSpPr>
            <a:spLocks noGrp="1"/>
          </p:cNvSpPr>
          <p:nvPr>
            <p:ph type="body" sz="quarter" idx="14" hasCustomPrompt="1"/>
          </p:nvPr>
        </p:nvSpPr>
        <p:spPr>
          <a:xfrm>
            <a:off x="5937250" y="2016407"/>
            <a:ext cx="2749550" cy="632884"/>
          </a:xfrm>
        </p:spPr>
        <p:txBody>
          <a:bodyPr anchor="b"/>
          <a:lstStyle>
            <a:lvl1pPr marL="0" indent="0">
              <a:buNone/>
              <a:defRPr b="1">
                <a:solidFill>
                  <a:srgbClr val="2573BA"/>
                </a:solidFill>
              </a:defRPr>
            </a:lvl1pPr>
          </a:lstStyle>
          <a:p>
            <a:pPr lvl="0"/>
            <a:r>
              <a:rPr lang="es-ES_tradnl" dirty="0" err="1"/>
              <a:t>Click</a:t>
            </a:r>
            <a:r>
              <a:rPr lang="es-ES_tradnl" dirty="0"/>
              <a:t> </a:t>
            </a:r>
            <a:r>
              <a:rPr lang="es-ES_tradnl" dirty="0" err="1"/>
              <a:t>to</a:t>
            </a:r>
            <a:r>
              <a:rPr lang="es-ES_tradnl" dirty="0"/>
              <a:t> </a:t>
            </a:r>
            <a:r>
              <a:rPr lang="es-ES_tradnl" dirty="0" err="1"/>
              <a:t>edit</a:t>
            </a:r>
            <a:r>
              <a:rPr lang="es-ES_tradnl" dirty="0"/>
              <a:t> </a:t>
            </a:r>
            <a:r>
              <a:rPr lang="es-ES_tradnl" dirty="0" err="1"/>
              <a:t>subhead</a:t>
            </a:r>
            <a:endParaRPr lang="es-ES_tradnl" dirty="0"/>
          </a:p>
        </p:txBody>
      </p:sp>
      <p:sp>
        <p:nvSpPr>
          <p:cNvPr id="9" name="TextBox 8">
            <a:extLst>
              <a:ext uri="{FF2B5EF4-FFF2-40B4-BE49-F238E27FC236}">
                <a16:creationId xmlns="" xmlns:a16="http://schemas.microsoft.com/office/drawing/2014/main" id="{8A608DB1-263F-4B6F-B6F8-40ACEC432C4F}"/>
              </a:ext>
            </a:extLst>
          </p:cNvPr>
          <p:cNvSpPr txBox="1"/>
          <p:nvPr userDrawn="1"/>
        </p:nvSpPr>
        <p:spPr>
          <a:xfrm rot="16200000">
            <a:off x="8117644" y="2533539"/>
            <a:ext cx="1794226" cy="300082"/>
          </a:xfrm>
          <a:prstGeom prst="rect">
            <a:avLst/>
          </a:prstGeom>
          <a:noFill/>
        </p:spPr>
        <p:txBody>
          <a:bodyPr wrap="square" rtlCol="0">
            <a:spAutoFit/>
          </a:bodyPr>
          <a:lstStyle/>
          <a:p>
            <a:r>
              <a:rPr lang="en-US" sz="1350" dirty="0"/>
              <a:t>CP-78017</a:t>
            </a:r>
            <a:endParaRPr lang="ru-RU" sz="1350" dirty="0"/>
          </a:p>
        </p:txBody>
      </p:sp>
    </p:spTree>
    <p:extLst>
      <p:ext uri="{BB962C8B-B14F-4D97-AF65-F5344CB8AC3E}">
        <p14:creationId xmlns:p14="http://schemas.microsoft.com/office/powerpoint/2010/main" val="63280000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Title, Subtitle, Content, Half graphic">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5033" y="859375"/>
            <a:ext cx="8507042" cy="1143000"/>
          </a:xfrm>
        </p:spPr>
        <p:txBody>
          <a:bodyPr anchor="b">
            <a:normAutofit/>
          </a:bodyPr>
          <a:lstStyle>
            <a:lvl1pPr algn="l">
              <a:defRPr sz="2025" b="1" baseline="0">
                <a:solidFill>
                  <a:srgbClr val="2573BA"/>
                </a:solidFill>
              </a:defRPr>
            </a:lvl1pPr>
          </a:lstStyle>
          <a:p>
            <a:r>
              <a:rPr lang="es-ES_tradnl" dirty="0" err="1"/>
              <a:t>Chapter</a:t>
            </a:r>
            <a:r>
              <a:rPr lang="es-ES_tradnl" dirty="0"/>
              <a:t> </a:t>
            </a:r>
            <a:r>
              <a:rPr lang="es-ES_tradnl" dirty="0" err="1"/>
              <a:t>title</a:t>
            </a:r>
            <a:endParaRPr lang="en-US" dirty="0"/>
          </a:p>
        </p:txBody>
      </p:sp>
      <p:sp>
        <p:nvSpPr>
          <p:cNvPr id="5" name="Text Placeholder 4"/>
          <p:cNvSpPr>
            <a:spLocks noGrp="1"/>
          </p:cNvSpPr>
          <p:nvPr>
            <p:ph type="body" sz="quarter" idx="3" hasCustomPrompt="1"/>
          </p:nvPr>
        </p:nvSpPr>
        <p:spPr>
          <a:xfrm>
            <a:off x="475036" y="2020416"/>
            <a:ext cx="3782383" cy="639763"/>
          </a:xfrm>
        </p:spPr>
        <p:txBody>
          <a:bodyPr anchor="b">
            <a:normAutofit/>
          </a:bodyPr>
          <a:lstStyle>
            <a:lvl1pPr marL="0" indent="0">
              <a:buNone/>
              <a:defRPr sz="900" b="1">
                <a:solidFill>
                  <a:srgbClr val="2573BA"/>
                </a:solidFill>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s-ES_tradnl" dirty="0" err="1"/>
              <a:t>Caring</a:t>
            </a:r>
            <a:r>
              <a:rPr lang="es-ES_tradnl" dirty="0"/>
              <a:t> </a:t>
            </a:r>
            <a:r>
              <a:rPr lang="es-ES_tradnl" dirty="0" err="1"/>
              <a:t>deeply</a:t>
            </a:r>
            <a:r>
              <a:rPr lang="es-ES_tradnl" dirty="0"/>
              <a:t>. </a:t>
            </a:r>
            <a:r>
              <a:rPr lang="es-ES_tradnl" dirty="0" err="1"/>
              <a:t>Changing</a:t>
            </a:r>
            <a:r>
              <a:rPr lang="es-ES_tradnl" dirty="0"/>
              <a:t> </a:t>
            </a:r>
            <a:r>
              <a:rPr lang="es-ES_tradnl" dirty="0" err="1"/>
              <a:t>lives</a:t>
            </a:r>
            <a:r>
              <a:rPr lang="es-ES_tradnl" dirty="0"/>
              <a:t>.</a:t>
            </a:r>
          </a:p>
        </p:txBody>
      </p:sp>
      <p:sp>
        <p:nvSpPr>
          <p:cNvPr id="6" name="Content Placeholder 5"/>
          <p:cNvSpPr>
            <a:spLocks noGrp="1"/>
          </p:cNvSpPr>
          <p:nvPr>
            <p:ph sz="quarter" idx="4" hasCustomPrompt="1"/>
          </p:nvPr>
        </p:nvSpPr>
        <p:spPr>
          <a:xfrm>
            <a:off x="475032" y="2654842"/>
            <a:ext cx="3773488" cy="3229985"/>
          </a:xfrm>
        </p:spPr>
        <p:txBody>
          <a:bodyPr>
            <a:noAutofit/>
          </a:bodyPr>
          <a:lstStyle>
            <a:lvl1pPr marL="0" indent="0" algn="l">
              <a:lnSpc>
                <a:spcPct val="140000"/>
              </a:lnSpc>
              <a:spcAft>
                <a:spcPts val="4725"/>
              </a:spcAft>
              <a:buNone/>
              <a:defRPr sz="675">
                <a:solidFill>
                  <a:srgbClr val="7C878E"/>
                </a:solidFill>
              </a:defRPr>
            </a:lvl1pPr>
            <a:lvl2pPr>
              <a:defRPr sz="675">
                <a:solidFill>
                  <a:srgbClr val="FFFFFF"/>
                </a:solidFill>
              </a:defRPr>
            </a:lvl2pPr>
            <a:lvl3pPr>
              <a:defRPr sz="619">
                <a:solidFill>
                  <a:srgbClr val="FFFFFF"/>
                </a:solidFill>
              </a:defRPr>
            </a:lvl3pPr>
            <a:lvl4pPr>
              <a:defRPr sz="591">
                <a:solidFill>
                  <a:srgbClr val="FFFFFF"/>
                </a:solidFill>
              </a:defRPr>
            </a:lvl4pPr>
            <a:lvl5pPr>
              <a:defRPr sz="591">
                <a:solidFill>
                  <a:srgbClr val="FFFFFF"/>
                </a:solidFill>
              </a:defRPr>
            </a:lvl5pPr>
            <a:lvl6pPr>
              <a:defRPr sz="900"/>
            </a:lvl6pPr>
            <a:lvl7pPr>
              <a:defRPr sz="900"/>
            </a:lvl7pPr>
            <a:lvl8pPr>
              <a:defRPr sz="900"/>
            </a:lvl8pPr>
            <a:lvl9pPr>
              <a:defRPr sz="900"/>
            </a:lvl9pPr>
          </a:lstStyle>
          <a:p>
            <a:pPr marL="0" indent="0">
              <a:buNone/>
            </a:pPr>
            <a:r>
              <a:rPr lang="en-US" dirty="0">
                <a:ea typeface="ＭＳ 明朝"/>
                <a:cs typeface="Times New Roman"/>
              </a:rPr>
              <a:t>The slide content should not be too crowded (the simpler the better), should not be scaled up to fill the slide area. Body copy text size ideally should be consistent across the whole set of slides (shown in examples), but not larger than 16.</a:t>
            </a:r>
            <a:endParaRPr lang="en-US" dirty="0"/>
          </a:p>
        </p:txBody>
      </p:sp>
      <p:sp>
        <p:nvSpPr>
          <p:cNvPr id="8" name="SmartArt Placeholder 6"/>
          <p:cNvSpPr>
            <a:spLocks noGrp="1"/>
          </p:cNvSpPr>
          <p:nvPr>
            <p:ph type="dgm" sz="quarter" idx="14"/>
          </p:nvPr>
        </p:nvSpPr>
        <p:spPr>
          <a:xfrm>
            <a:off x="4257675" y="2002523"/>
            <a:ext cx="4724400" cy="3881967"/>
          </a:xfrm>
        </p:spPr>
        <p:txBody>
          <a:bodyPr/>
          <a:lstStyle/>
          <a:p>
            <a:r>
              <a:rPr lang="en-US"/>
              <a:t>Click icon to add SmartArt graphic</a:t>
            </a:r>
            <a:endParaRPr lang="en-US" dirty="0"/>
          </a:p>
        </p:txBody>
      </p:sp>
      <p:sp>
        <p:nvSpPr>
          <p:cNvPr id="7" name="TextBox 6">
            <a:extLst>
              <a:ext uri="{FF2B5EF4-FFF2-40B4-BE49-F238E27FC236}">
                <a16:creationId xmlns="" xmlns:a16="http://schemas.microsoft.com/office/drawing/2014/main" id="{44C72B9A-75E7-4C67-9BBA-64B0E2CD778E}"/>
              </a:ext>
            </a:extLst>
          </p:cNvPr>
          <p:cNvSpPr txBox="1"/>
          <p:nvPr userDrawn="1"/>
        </p:nvSpPr>
        <p:spPr>
          <a:xfrm rot="16200000">
            <a:off x="8117644" y="2533539"/>
            <a:ext cx="1794226" cy="300082"/>
          </a:xfrm>
          <a:prstGeom prst="rect">
            <a:avLst/>
          </a:prstGeom>
          <a:noFill/>
        </p:spPr>
        <p:txBody>
          <a:bodyPr wrap="square" rtlCol="0">
            <a:spAutoFit/>
          </a:bodyPr>
          <a:lstStyle/>
          <a:p>
            <a:r>
              <a:rPr lang="en-US" sz="1350" dirty="0"/>
              <a:t>CP-78017</a:t>
            </a:r>
            <a:endParaRPr lang="ru-RU" sz="1350" dirty="0"/>
          </a:p>
        </p:txBody>
      </p:sp>
    </p:spTree>
    <p:extLst>
      <p:ext uri="{BB962C8B-B14F-4D97-AF65-F5344CB8AC3E}">
        <p14:creationId xmlns:p14="http://schemas.microsoft.com/office/powerpoint/2010/main" val="132060577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Title, Content, Half Char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5032" y="632580"/>
            <a:ext cx="3782644" cy="1795461"/>
          </a:xfrm>
        </p:spPr>
        <p:txBody>
          <a:bodyPr anchor="b">
            <a:normAutofit/>
          </a:bodyPr>
          <a:lstStyle>
            <a:lvl1pPr algn="l">
              <a:lnSpc>
                <a:spcPts val="1924"/>
              </a:lnSpc>
              <a:defRPr sz="2025" b="1" baseline="0">
                <a:solidFill>
                  <a:srgbClr val="2573BA"/>
                </a:solidFill>
              </a:defRPr>
            </a:lvl1pPr>
          </a:lstStyle>
          <a:p>
            <a:r>
              <a:rPr lang="es-ES_tradnl" dirty="0" err="1"/>
              <a:t>Chapter</a:t>
            </a:r>
            <a:r>
              <a:rPr lang="es-ES_tradnl" dirty="0"/>
              <a:t> </a:t>
            </a:r>
            <a:r>
              <a:rPr lang="es-ES_tradnl" dirty="0" err="1"/>
              <a:t>title</a:t>
            </a:r>
            <a:r>
              <a:rPr lang="es-ES_tradnl" dirty="0"/>
              <a:t/>
            </a:r>
            <a:br>
              <a:rPr lang="es-ES_tradnl" dirty="0"/>
            </a:br>
            <a:r>
              <a:rPr lang="es-ES_tradnl" dirty="0" err="1"/>
              <a:t>goes</a:t>
            </a:r>
            <a:r>
              <a:rPr lang="es-ES_tradnl" dirty="0"/>
              <a:t> </a:t>
            </a:r>
            <a:r>
              <a:rPr lang="es-ES_tradnl" dirty="0" err="1"/>
              <a:t>here</a:t>
            </a:r>
            <a:endParaRPr lang="en-US" dirty="0"/>
          </a:p>
        </p:txBody>
      </p:sp>
      <p:sp>
        <p:nvSpPr>
          <p:cNvPr id="6" name="Content Placeholder 5"/>
          <p:cNvSpPr>
            <a:spLocks noGrp="1"/>
          </p:cNvSpPr>
          <p:nvPr>
            <p:ph sz="quarter" idx="4" hasCustomPrompt="1"/>
          </p:nvPr>
        </p:nvSpPr>
        <p:spPr>
          <a:xfrm>
            <a:off x="475032" y="2428040"/>
            <a:ext cx="3773488" cy="3229985"/>
          </a:xfrm>
        </p:spPr>
        <p:txBody>
          <a:bodyPr>
            <a:noAutofit/>
          </a:bodyPr>
          <a:lstStyle>
            <a:lvl1pPr marL="0" indent="0" algn="l">
              <a:lnSpc>
                <a:spcPct val="140000"/>
              </a:lnSpc>
              <a:spcAft>
                <a:spcPts val="4725"/>
              </a:spcAft>
              <a:buNone/>
              <a:defRPr sz="675">
                <a:solidFill>
                  <a:srgbClr val="7C878E"/>
                </a:solidFill>
              </a:defRPr>
            </a:lvl1pPr>
            <a:lvl2pPr>
              <a:defRPr sz="675">
                <a:solidFill>
                  <a:srgbClr val="FFFFFF"/>
                </a:solidFill>
              </a:defRPr>
            </a:lvl2pPr>
            <a:lvl3pPr>
              <a:defRPr sz="619">
                <a:solidFill>
                  <a:srgbClr val="FFFFFF"/>
                </a:solidFill>
              </a:defRPr>
            </a:lvl3pPr>
            <a:lvl4pPr>
              <a:defRPr sz="591">
                <a:solidFill>
                  <a:srgbClr val="FFFFFF"/>
                </a:solidFill>
              </a:defRPr>
            </a:lvl4pPr>
            <a:lvl5pPr>
              <a:defRPr sz="591">
                <a:solidFill>
                  <a:srgbClr val="FFFFFF"/>
                </a:solidFill>
              </a:defRPr>
            </a:lvl5pPr>
            <a:lvl6pPr>
              <a:defRPr sz="900"/>
            </a:lvl6pPr>
            <a:lvl7pPr>
              <a:defRPr sz="900"/>
            </a:lvl7pPr>
            <a:lvl8pPr>
              <a:defRPr sz="900"/>
            </a:lvl8pPr>
            <a:lvl9pPr>
              <a:defRPr sz="900"/>
            </a:lvl9pPr>
          </a:lstStyle>
          <a:p>
            <a:pPr marL="0" indent="0">
              <a:buNone/>
            </a:pPr>
            <a:r>
              <a:rPr lang="en-US" dirty="0">
                <a:ea typeface="ＭＳ 明朝"/>
                <a:cs typeface="Times New Roman"/>
              </a:rPr>
              <a:t>The slide content should not be too crowded (the simpler the better), should not be scaled up to fill the slide area. Body copy text size ideally should be consistent across the whole set of slides (shown in examples), but not larger than 16.</a:t>
            </a:r>
            <a:endParaRPr lang="en-US" dirty="0"/>
          </a:p>
        </p:txBody>
      </p:sp>
      <p:sp>
        <p:nvSpPr>
          <p:cNvPr id="7" name="Chart Placeholder 6"/>
          <p:cNvSpPr>
            <a:spLocks noGrp="1"/>
          </p:cNvSpPr>
          <p:nvPr>
            <p:ph type="chart" sz="quarter" idx="10"/>
          </p:nvPr>
        </p:nvSpPr>
        <p:spPr>
          <a:xfrm>
            <a:off x="4503740" y="1519598"/>
            <a:ext cx="4490985" cy="4138429"/>
          </a:xfrm>
        </p:spPr>
        <p:txBody>
          <a:bodyPr/>
          <a:lstStyle/>
          <a:p>
            <a:r>
              <a:rPr lang="en-US"/>
              <a:t>Click icon to add chart</a:t>
            </a:r>
            <a:endParaRPr lang="en-US" dirty="0"/>
          </a:p>
        </p:txBody>
      </p:sp>
      <p:sp>
        <p:nvSpPr>
          <p:cNvPr id="5" name="TextBox 4">
            <a:extLst>
              <a:ext uri="{FF2B5EF4-FFF2-40B4-BE49-F238E27FC236}">
                <a16:creationId xmlns="" xmlns:a16="http://schemas.microsoft.com/office/drawing/2014/main" id="{8AFD80B7-A7E2-4E6E-9A41-5F17AFC7B443}"/>
              </a:ext>
            </a:extLst>
          </p:cNvPr>
          <p:cNvSpPr txBox="1"/>
          <p:nvPr userDrawn="1"/>
        </p:nvSpPr>
        <p:spPr>
          <a:xfrm rot="16200000">
            <a:off x="8117644" y="2533539"/>
            <a:ext cx="1794226" cy="300082"/>
          </a:xfrm>
          <a:prstGeom prst="rect">
            <a:avLst/>
          </a:prstGeom>
          <a:noFill/>
        </p:spPr>
        <p:txBody>
          <a:bodyPr wrap="square" rtlCol="0">
            <a:spAutoFit/>
          </a:bodyPr>
          <a:lstStyle/>
          <a:p>
            <a:r>
              <a:rPr lang="en-US" sz="1350" dirty="0"/>
              <a:t>CP-78017</a:t>
            </a:r>
            <a:endParaRPr lang="ru-RU" sz="1350" dirty="0"/>
          </a:p>
        </p:txBody>
      </p:sp>
    </p:spTree>
    <p:extLst>
      <p:ext uri="{BB962C8B-B14F-4D97-AF65-F5344CB8AC3E}">
        <p14:creationId xmlns:p14="http://schemas.microsoft.com/office/powerpoint/2010/main" val="1574316054"/>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Title, Content, Half Graphic">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5032" y="632580"/>
            <a:ext cx="3782644" cy="1795461"/>
          </a:xfrm>
        </p:spPr>
        <p:txBody>
          <a:bodyPr anchor="b">
            <a:normAutofit/>
          </a:bodyPr>
          <a:lstStyle>
            <a:lvl1pPr algn="l">
              <a:lnSpc>
                <a:spcPts val="1924"/>
              </a:lnSpc>
              <a:defRPr sz="2025" b="1" baseline="0">
                <a:solidFill>
                  <a:srgbClr val="2573BA"/>
                </a:solidFill>
              </a:defRPr>
            </a:lvl1pPr>
          </a:lstStyle>
          <a:p>
            <a:r>
              <a:rPr lang="es-ES_tradnl" dirty="0" err="1"/>
              <a:t>Chapter</a:t>
            </a:r>
            <a:r>
              <a:rPr lang="es-ES_tradnl" dirty="0"/>
              <a:t> </a:t>
            </a:r>
            <a:r>
              <a:rPr lang="es-ES_tradnl" dirty="0" err="1"/>
              <a:t>title</a:t>
            </a:r>
            <a:r>
              <a:rPr lang="es-ES_tradnl" dirty="0"/>
              <a:t/>
            </a:r>
            <a:br>
              <a:rPr lang="es-ES_tradnl" dirty="0"/>
            </a:br>
            <a:r>
              <a:rPr lang="es-ES_tradnl" dirty="0" err="1"/>
              <a:t>goes</a:t>
            </a:r>
            <a:r>
              <a:rPr lang="es-ES_tradnl" dirty="0"/>
              <a:t> </a:t>
            </a:r>
            <a:r>
              <a:rPr lang="es-ES_tradnl" dirty="0" err="1"/>
              <a:t>here</a:t>
            </a:r>
            <a:endParaRPr lang="en-US" dirty="0"/>
          </a:p>
        </p:txBody>
      </p:sp>
      <p:sp>
        <p:nvSpPr>
          <p:cNvPr id="6" name="Content Placeholder 5"/>
          <p:cNvSpPr>
            <a:spLocks noGrp="1"/>
          </p:cNvSpPr>
          <p:nvPr>
            <p:ph sz="quarter" idx="4" hasCustomPrompt="1"/>
          </p:nvPr>
        </p:nvSpPr>
        <p:spPr>
          <a:xfrm>
            <a:off x="475032" y="2428040"/>
            <a:ext cx="3773488" cy="3229985"/>
          </a:xfrm>
        </p:spPr>
        <p:txBody>
          <a:bodyPr>
            <a:noAutofit/>
          </a:bodyPr>
          <a:lstStyle>
            <a:lvl1pPr marL="0" indent="0" algn="l">
              <a:lnSpc>
                <a:spcPct val="140000"/>
              </a:lnSpc>
              <a:spcAft>
                <a:spcPts val="4725"/>
              </a:spcAft>
              <a:buNone/>
              <a:defRPr sz="675">
                <a:solidFill>
                  <a:srgbClr val="7C878E"/>
                </a:solidFill>
              </a:defRPr>
            </a:lvl1pPr>
            <a:lvl2pPr>
              <a:defRPr sz="675">
                <a:solidFill>
                  <a:srgbClr val="FFFFFF"/>
                </a:solidFill>
              </a:defRPr>
            </a:lvl2pPr>
            <a:lvl3pPr>
              <a:defRPr sz="619">
                <a:solidFill>
                  <a:srgbClr val="FFFFFF"/>
                </a:solidFill>
              </a:defRPr>
            </a:lvl3pPr>
            <a:lvl4pPr>
              <a:defRPr sz="591">
                <a:solidFill>
                  <a:srgbClr val="FFFFFF"/>
                </a:solidFill>
              </a:defRPr>
            </a:lvl4pPr>
            <a:lvl5pPr>
              <a:defRPr sz="591">
                <a:solidFill>
                  <a:srgbClr val="FFFFFF"/>
                </a:solidFill>
              </a:defRPr>
            </a:lvl5pPr>
            <a:lvl6pPr>
              <a:defRPr sz="900"/>
            </a:lvl6pPr>
            <a:lvl7pPr>
              <a:defRPr sz="900"/>
            </a:lvl7pPr>
            <a:lvl8pPr>
              <a:defRPr sz="900"/>
            </a:lvl8pPr>
            <a:lvl9pPr>
              <a:defRPr sz="900"/>
            </a:lvl9pPr>
          </a:lstStyle>
          <a:p>
            <a:pPr marL="0" indent="0">
              <a:buNone/>
            </a:pPr>
            <a:r>
              <a:rPr lang="en-US" dirty="0">
                <a:ea typeface="ＭＳ 明朝"/>
                <a:cs typeface="Times New Roman"/>
              </a:rPr>
              <a:t>The slide content should not be too crowded (the simpler the better), should not be scaled up to fill the slide area. Body copy text size ideally should be consistent across the whole set of slides (shown in examples), but not larger than 16.</a:t>
            </a:r>
            <a:endParaRPr lang="en-US" dirty="0"/>
          </a:p>
        </p:txBody>
      </p:sp>
      <p:sp>
        <p:nvSpPr>
          <p:cNvPr id="10" name="SmartArt Placeholder 8"/>
          <p:cNvSpPr>
            <a:spLocks noGrp="1"/>
          </p:cNvSpPr>
          <p:nvPr>
            <p:ph type="dgm" sz="quarter" idx="12"/>
          </p:nvPr>
        </p:nvSpPr>
        <p:spPr>
          <a:xfrm>
            <a:off x="4503740" y="1496915"/>
            <a:ext cx="4329115" cy="4161111"/>
          </a:xfrm>
        </p:spPr>
        <p:txBody>
          <a:bodyPr/>
          <a:lstStyle/>
          <a:p>
            <a:r>
              <a:rPr lang="en-US"/>
              <a:t>Click icon to add SmartArt graphic</a:t>
            </a:r>
            <a:endParaRPr lang="en-US" dirty="0"/>
          </a:p>
        </p:txBody>
      </p:sp>
    </p:spTree>
    <p:extLst>
      <p:ext uri="{BB962C8B-B14F-4D97-AF65-F5344CB8AC3E}">
        <p14:creationId xmlns:p14="http://schemas.microsoft.com/office/powerpoint/2010/main" val="167799007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Title, Full screen graphic">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4468" y="468308"/>
            <a:ext cx="8229600" cy="1143000"/>
          </a:xfrm>
        </p:spPr>
        <p:txBody>
          <a:bodyPr anchor="b">
            <a:normAutofit/>
          </a:bodyPr>
          <a:lstStyle>
            <a:lvl1pPr algn="l">
              <a:defRPr sz="2025" b="1">
                <a:solidFill>
                  <a:srgbClr val="2573BA"/>
                </a:solidFill>
              </a:defRPr>
            </a:lvl1pPr>
          </a:lstStyle>
          <a:p>
            <a:r>
              <a:rPr lang="es-ES_tradnl" dirty="0" err="1"/>
              <a:t>Click</a:t>
            </a:r>
            <a:r>
              <a:rPr lang="es-ES_tradnl" dirty="0"/>
              <a:t> </a:t>
            </a:r>
            <a:r>
              <a:rPr lang="es-ES_tradnl" dirty="0" err="1"/>
              <a:t>to</a:t>
            </a:r>
            <a:r>
              <a:rPr lang="es-ES_tradnl" dirty="0"/>
              <a:t> </a:t>
            </a:r>
            <a:r>
              <a:rPr lang="es-ES_tradnl" dirty="0" err="1"/>
              <a:t>edit</a:t>
            </a:r>
            <a:r>
              <a:rPr lang="es-ES_tradnl" dirty="0"/>
              <a:t> </a:t>
            </a:r>
            <a:r>
              <a:rPr lang="es-ES_tradnl" dirty="0" err="1"/>
              <a:t>title</a:t>
            </a:r>
            <a:endParaRPr lang="en-US" dirty="0"/>
          </a:p>
        </p:txBody>
      </p:sp>
      <p:sp>
        <p:nvSpPr>
          <p:cNvPr id="4" name="SmartArt Placeholder 3"/>
          <p:cNvSpPr>
            <a:spLocks noGrp="1"/>
          </p:cNvSpPr>
          <p:nvPr>
            <p:ph type="dgm" sz="quarter" idx="13"/>
          </p:nvPr>
        </p:nvSpPr>
        <p:spPr>
          <a:xfrm>
            <a:off x="454030" y="1621064"/>
            <a:ext cx="8232775" cy="4366574"/>
          </a:xfrm>
        </p:spPr>
        <p:txBody>
          <a:bodyPr/>
          <a:lstStyle/>
          <a:p>
            <a:r>
              <a:rPr lang="en-US"/>
              <a:t>Click icon to add SmartArt graphic</a:t>
            </a:r>
            <a:endParaRPr lang="en-US" dirty="0"/>
          </a:p>
        </p:txBody>
      </p:sp>
      <p:sp>
        <p:nvSpPr>
          <p:cNvPr id="5" name="TextBox 4">
            <a:extLst>
              <a:ext uri="{FF2B5EF4-FFF2-40B4-BE49-F238E27FC236}">
                <a16:creationId xmlns="" xmlns:a16="http://schemas.microsoft.com/office/drawing/2014/main" id="{908B8F6F-5554-4175-A0CF-196629AB77CD}"/>
              </a:ext>
            </a:extLst>
          </p:cNvPr>
          <p:cNvSpPr txBox="1"/>
          <p:nvPr userDrawn="1"/>
        </p:nvSpPr>
        <p:spPr>
          <a:xfrm rot="16200000">
            <a:off x="8117644" y="2533539"/>
            <a:ext cx="1794226" cy="300082"/>
          </a:xfrm>
          <a:prstGeom prst="rect">
            <a:avLst/>
          </a:prstGeom>
          <a:noFill/>
        </p:spPr>
        <p:txBody>
          <a:bodyPr wrap="square" rtlCol="0">
            <a:spAutoFit/>
          </a:bodyPr>
          <a:lstStyle/>
          <a:p>
            <a:r>
              <a:rPr lang="en-US" sz="1350" dirty="0"/>
              <a:t>CP-78017</a:t>
            </a:r>
            <a:endParaRPr lang="ru-RU" sz="1350" dirty="0"/>
          </a:p>
        </p:txBody>
      </p:sp>
    </p:spTree>
    <p:extLst>
      <p:ext uri="{BB962C8B-B14F-4D97-AF65-F5344CB8AC3E}">
        <p14:creationId xmlns:p14="http://schemas.microsoft.com/office/powerpoint/2010/main" val="984038261"/>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Title, Full screen char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4468" y="468308"/>
            <a:ext cx="8229600" cy="1143000"/>
          </a:xfrm>
        </p:spPr>
        <p:txBody>
          <a:bodyPr anchor="b">
            <a:normAutofit/>
          </a:bodyPr>
          <a:lstStyle>
            <a:lvl1pPr algn="l">
              <a:defRPr sz="2025" b="1">
                <a:solidFill>
                  <a:srgbClr val="2573BA"/>
                </a:solidFill>
              </a:defRPr>
            </a:lvl1pPr>
          </a:lstStyle>
          <a:p>
            <a:r>
              <a:rPr lang="es-ES_tradnl" dirty="0" err="1"/>
              <a:t>Click</a:t>
            </a:r>
            <a:r>
              <a:rPr lang="es-ES_tradnl" dirty="0"/>
              <a:t> </a:t>
            </a:r>
            <a:r>
              <a:rPr lang="es-ES_tradnl" dirty="0" err="1"/>
              <a:t>to</a:t>
            </a:r>
            <a:r>
              <a:rPr lang="es-ES_tradnl" dirty="0"/>
              <a:t> </a:t>
            </a:r>
            <a:r>
              <a:rPr lang="es-ES_tradnl" dirty="0" err="1"/>
              <a:t>edit</a:t>
            </a:r>
            <a:r>
              <a:rPr lang="es-ES_tradnl" dirty="0"/>
              <a:t> </a:t>
            </a:r>
            <a:r>
              <a:rPr lang="es-ES_tradnl" dirty="0" err="1"/>
              <a:t>title</a:t>
            </a:r>
            <a:endParaRPr lang="en-US" dirty="0"/>
          </a:p>
        </p:txBody>
      </p:sp>
      <p:sp>
        <p:nvSpPr>
          <p:cNvPr id="6" name="Chart Placeholder 4"/>
          <p:cNvSpPr>
            <a:spLocks noGrp="1"/>
          </p:cNvSpPr>
          <p:nvPr>
            <p:ph type="chart" sz="quarter" idx="14"/>
          </p:nvPr>
        </p:nvSpPr>
        <p:spPr>
          <a:xfrm>
            <a:off x="454025" y="1621369"/>
            <a:ext cx="8229600" cy="4388950"/>
          </a:xfrm>
        </p:spPr>
        <p:txBody>
          <a:bodyPr/>
          <a:lstStyle/>
          <a:p>
            <a:r>
              <a:rPr lang="en-US"/>
              <a:t>Click icon to add chart</a:t>
            </a:r>
            <a:endParaRPr lang="en-US" dirty="0"/>
          </a:p>
        </p:txBody>
      </p:sp>
    </p:spTree>
    <p:extLst>
      <p:ext uri="{BB962C8B-B14F-4D97-AF65-F5344CB8AC3E}">
        <p14:creationId xmlns:p14="http://schemas.microsoft.com/office/powerpoint/2010/main" val="3224288084"/>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Title, 2-Column Title &amp; Char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4468" y="468308"/>
            <a:ext cx="8229600" cy="1143000"/>
          </a:xfrm>
        </p:spPr>
        <p:txBody>
          <a:bodyPr anchor="b">
            <a:normAutofit/>
          </a:bodyPr>
          <a:lstStyle>
            <a:lvl1pPr algn="l">
              <a:defRPr sz="2025" b="1">
                <a:solidFill>
                  <a:srgbClr val="2573BA"/>
                </a:solidFill>
              </a:defRPr>
            </a:lvl1pPr>
          </a:lstStyle>
          <a:p>
            <a:r>
              <a:rPr lang="es-ES_tradnl" dirty="0" err="1"/>
              <a:t>Click</a:t>
            </a:r>
            <a:r>
              <a:rPr lang="es-ES_tradnl" dirty="0"/>
              <a:t> </a:t>
            </a:r>
            <a:r>
              <a:rPr lang="es-ES_tradnl" dirty="0" err="1"/>
              <a:t>to</a:t>
            </a:r>
            <a:r>
              <a:rPr lang="es-ES_tradnl" dirty="0"/>
              <a:t> </a:t>
            </a:r>
            <a:r>
              <a:rPr lang="es-ES_tradnl" dirty="0" err="1"/>
              <a:t>edit</a:t>
            </a:r>
            <a:r>
              <a:rPr lang="es-ES_tradnl" dirty="0"/>
              <a:t> </a:t>
            </a:r>
            <a:r>
              <a:rPr lang="es-ES_tradnl" dirty="0" err="1"/>
              <a:t>title</a:t>
            </a:r>
            <a:endParaRPr lang="en-US" dirty="0"/>
          </a:p>
        </p:txBody>
      </p:sp>
      <p:sp>
        <p:nvSpPr>
          <p:cNvPr id="5" name="Chart Placeholder 6"/>
          <p:cNvSpPr>
            <a:spLocks noGrp="1"/>
          </p:cNvSpPr>
          <p:nvPr>
            <p:ph type="chart" sz="quarter" idx="10"/>
          </p:nvPr>
        </p:nvSpPr>
        <p:spPr>
          <a:xfrm>
            <a:off x="4729577" y="2360097"/>
            <a:ext cx="3979338" cy="3511422"/>
          </a:xfrm>
        </p:spPr>
        <p:txBody>
          <a:bodyPr/>
          <a:lstStyle/>
          <a:p>
            <a:r>
              <a:rPr lang="en-US"/>
              <a:t>Click icon to add chart</a:t>
            </a:r>
            <a:endParaRPr lang="en-US" dirty="0"/>
          </a:p>
        </p:txBody>
      </p:sp>
      <p:sp>
        <p:nvSpPr>
          <p:cNvPr id="8" name="Chart Placeholder 6"/>
          <p:cNvSpPr>
            <a:spLocks noGrp="1"/>
          </p:cNvSpPr>
          <p:nvPr>
            <p:ph type="chart" sz="quarter" idx="11"/>
          </p:nvPr>
        </p:nvSpPr>
        <p:spPr>
          <a:xfrm>
            <a:off x="463551" y="2360097"/>
            <a:ext cx="4040188" cy="3511422"/>
          </a:xfrm>
        </p:spPr>
        <p:txBody>
          <a:bodyPr/>
          <a:lstStyle/>
          <a:p>
            <a:r>
              <a:rPr lang="en-US"/>
              <a:t>Click icon to add chart</a:t>
            </a:r>
            <a:endParaRPr lang="en-US" dirty="0"/>
          </a:p>
        </p:txBody>
      </p:sp>
      <p:sp>
        <p:nvSpPr>
          <p:cNvPr id="6" name="Text Placeholder 2"/>
          <p:cNvSpPr>
            <a:spLocks noGrp="1"/>
          </p:cNvSpPr>
          <p:nvPr>
            <p:ph type="body" idx="1" hasCustomPrompt="1"/>
          </p:nvPr>
        </p:nvSpPr>
        <p:spPr>
          <a:xfrm>
            <a:off x="463551" y="1561570"/>
            <a:ext cx="4040188" cy="639763"/>
          </a:xfrm>
        </p:spPr>
        <p:txBody>
          <a:bodyPr anchor="b">
            <a:normAutofit/>
          </a:bodyPr>
          <a:lstStyle>
            <a:lvl1pPr marL="0" indent="0">
              <a:buNone/>
              <a:defRPr sz="900" b="1">
                <a:solidFill>
                  <a:srgbClr val="2573BA"/>
                </a:solidFill>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s-ES_tradnl" dirty="0" err="1"/>
              <a:t>Click</a:t>
            </a:r>
            <a:r>
              <a:rPr lang="es-ES_tradnl" dirty="0"/>
              <a:t> </a:t>
            </a:r>
            <a:r>
              <a:rPr lang="es-ES_tradnl" dirty="0" err="1"/>
              <a:t>to</a:t>
            </a:r>
            <a:r>
              <a:rPr lang="es-ES_tradnl" dirty="0"/>
              <a:t> </a:t>
            </a:r>
            <a:r>
              <a:rPr lang="es-ES_tradnl" dirty="0" err="1"/>
              <a:t>edit</a:t>
            </a:r>
            <a:r>
              <a:rPr lang="es-ES_tradnl" dirty="0"/>
              <a:t> </a:t>
            </a:r>
            <a:r>
              <a:rPr lang="es-ES_tradnl" dirty="0" err="1"/>
              <a:t>subhead</a:t>
            </a:r>
            <a:endParaRPr lang="es-ES_tradnl" dirty="0"/>
          </a:p>
        </p:txBody>
      </p:sp>
      <p:sp>
        <p:nvSpPr>
          <p:cNvPr id="7" name="Text Placeholder 4"/>
          <p:cNvSpPr>
            <a:spLocks noGrp="1"/>
          </p:cNvSpPr>
          <p:nvPr>
            <p:ph type="body" sz="quarter" idx="3" hasCustomPrompt="1"/>
          </p:nvPr>
        </p:nvSpPr>
        <p:spPr>
          <a:xfrm>
            <a:off x="4729578" y="1561570"/>
            <a:ext cx="4041775" cy="639763"/>
          </a:xfrm>
        </p:spPr>
        <p:txBody>
          <a:bodyPr anchor="b">
            <a:normAutofit/>
          </a:bodyPr>
          <a:lstStyle>
            <a:lvl1pPr marL="0" indent="0">
              <a:buNone/>
              <a:defRPr sz="900" b="1">
                <a:solidFill>
                  <a:srgbClr val="2573BA"/>
                </a:solidFill>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s-ES_tradnl" dirty="0" err="1"/>
              <a:t>Click</a:t>
            </a:r>
            <a:r>
              <a:rPr lang="es-ES_tradnl" dirty="0"/>
              <a:t> </a:t>
            </a:r>
            <a:r>
              <a:rPr lang="es-ES_tradnl" dirty="0" err="1"/>
              <a:t>to</a:t>
            </a:r>
            <a:r>
              <a:rPr lang="es-ES_tradnl" dirty="0"/>
              <a:t> </a:t>
            </a:r>
            <a:r>
              <a:rPr lang="es-ES_tradnl" dirty="0" err="1"/>
              <a:t>edit</a:t>
            </a:r>
            <a:r>
              <a:rPr lang="es-ES_tradnl" dirty="0"/>
              <a:t> </a:t>
            </a:r>
            <a:r>
              <a:rPr lang="es-ES_tradnl" dirty="0" err="1"/>
              <a:t>subhead</a:t>
            </a:r>
            <a:endParaRPr lang="es-ES_tradnl" dirty="0"/>
          </a:p>
        </p:txBody>
      </p:sp>
      <p:sp>
        <p:nvSpPr>
          <p:cNvPr id="9" name="TextBox 8">
            <a:extLst>
              <a:ext uri="{FF2B5EF4-FFF2-40B4-BE49-F238E27FC236}">
                <a16:creationId xmlns="" xmlns:a16="http://schemas.microsoft.com/office/drawing/2014/main" id="{54AFA502-D6B5-4650-ABA0-05B1346CF6D9}"/>
              </a:ext>
            </a:extLst>
          </p:cNvPr>
          <p:cNvSpPr txBox="1"/>
          <p:nvPr userDrawn="1"/>
        </p:nvSpPr>
        <p:spPr>
          <a:xfrm rot="16200000">
            <a:off x="8117644" y="2533539"/>
            <a:ext cx="1794226" cy="300082"/>
          </a:xfrm>
          <a:prstGeom prst="rect">
            <a:avLst/>
          </a:prstGeom>
          <a:noFill/>
        </p:spPr>
        <p:txBody>
          <a:bodyPr wrap="square" rtlCol="0">
            <a:spAutoFit/>
          </a:bodyPr>
          <a:lstStyle/>
          <a:p>
            <a:r>
              <a:rPr lang="en-US" sz="1350" dirty="0"/>
              <a:t>CP-78017</a:t>
            </a:r>
            <a:endParaRPr lang="ru-RU" sz="1350" dirty="0"/>
          </a:p>
        </p:txBody>
      </p:sp>
    </p:spTree>
    <p:extLst>
      <p:ext uri="{BB962C8B-B14F-4D97-AF65-F5344CB8AC3E}">
        <p14:creationId xmlns:p14="http://schemas.microsoft.com/office/powerpoint/2010/main" val="949327123"/>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1575"/>
            </a:lvl1pPr>
          </a:lstStyle>
          <a:p>
            <a:r>
              <a:rPr lang="en-US"/>
              <a:t>Click to edit Master title style</a:t>
            </a:r>
            <a:endParaRPr lang="en-GB" dirty="0"/>
          </a:p>
        </p:txBody>
      </p:sp>
    </p:spTree>
    <p:extLst>
      <p:ext uri="{BB962C8B-B14F-4D97-AF65-F5344CB8AC3E}">
        <p14:creationId xmlns:p14="http://schemas.microsoft.com/office/powerpoint/2010/main" val="514238927"/>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0AFEEB96-BB62-40C8-B057-6876F247C12C}"/>
              </a:ext>
            </a:extLst>
          </p:cNvPr>
          <p:cNvSpPr txBox="1"/>
          <p:nvPr userDrawn="1"/>
        </p:nvSpPr>
        <p:spPr>
          <a:xfrm rot="16200000">
            <a:off x="8117644" y="2533539"/>
            <a:ext cx="1794226" cy="300082"/>
          </a:xfrm>
          <a:prstGeom prst="rect">
            <a:avLst/>
          </a:prstGeom>
          <a:noFill/>
        </p:spPr>
        <p:txBody>
          <a:bodyPr wrap="square" rtlCol="0">
            <a:spAutoFit/>
          </a:bodyPr>
          <a:lstStyle/>
          <a:p>
            <a:r>
              <a:rPr lang="en-US" sz="1350" dirty="0"/>
              <a:t>CP-78017</a:t>
            </a:r>
            <a:endParaRPr lang="ru-RU" sz="1350" dirty="0"/>
          </a:p>
        </p:txBody>
      </p:sp>
    </p:spTree>
    <p:extLst>
      <p:ext uri="{BB962C8B-B14F-4D97-AF65-F5344CB8AC3E}">
        <p14:creationId xmlns:p14="http://schemas.microsoft.com/office/powerpoint/2010/main" val="2851273679"/>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23156" y="2293806"/>
            <a:ext cx="7335044" cy="1470025"/>
          </a:xfrm>
        </p:spPr>
        <p:txBody>
          <a:bodyPr anchor="b">
            <a:normAutofit/>
          </a:bodyPr>
          <a:lstStyle>
            <a:lvl1pPr>
              <a:defRPr sz="2025" b="1">
                <a:solidFill>
                  <a:srgbClr val="2573BA"/>
                </a:solidFill>
                <a:latin typeface="Arial"/>
                <a:cs typeface="Arial"/>
              </a:defRPr>
            </a:lvl1pPr>
          </a:lstStyle>
          <a:p>
            <a:r>
              <a:rPr lang="es-ES_tradnl" dirty="0" err="1"/>
              <a:t>End</a:t>
            </a:r>
            <a:r>
              <a:rPr lang="es-ES_tradnl" dirty="0"/>
              <a:t> </a:t>
            </a:r>
            <a:r>
              <a:rPr lang="es-ES_tradnl" dirty="0" err="1"/>
              <a:t>slide</a:t>
            </a:r>
            <a:endParaRPr lang="en-US" dirty="0"/>
          </a:p>
        </p:txBody>
      </p:sp>
    </p:spTree>
    <p:extLst>
      <p:ext uri="{BB962C8B-B14F-4D97-AF65-F5344CB8AC3E}">
        <p14:creationId xmlns:p14="http://schemas.microsoft.com/office/powerpoint/2010/main" val="13503284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oleObject" Target="../embeddings/oleObject2.bin"/><Relationship Id="rId3" Type="http://schemas.openxmlformats.org/officeDocument/2006/relationships/slideLayout" Target="../slideLayouts/slideLayout3.xml"/><Relationship Id="rId21" Type="http://schemas.openxmlformats.org/officeDocument/2006/relationships/vmlDrawing" Target="../drawings/vmlDrawing1.v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oleObject" Target="../embeddings/oleObject1.bin"/><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ags" Target="../tags/tag2.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ags" Target="../tags/tag1.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25.xml"/><Relationship Id="rId13" Type="http://schemas.openxmlformats.org/officeDocument/2006/relationships/image" Target="../media/image11.jpeg"/><Relationship Id="rId3" Type="http://schemas.openxmlformats.org/officeDocument/2006/relationships/slideLayout" Target="../slideLayouts/slideLayout120.xml"/><Relationship Id="rId7" Type="http://schemas.openxmlformats.org/officeDocument/2006/relationships/slideLayout" Target="../slideLayouts/slideLayout124.xml"/><Relationship Id="rId12" Type="http://schemas.openxmlformats.org/officeDocument/2006/relationships/theme" Target="../theme/theme10.xml"/><Relationship Id="rId2" Type="http://schemas.openxmlformats.org/officeDocument/2006/relationships/slideLayout" Target="../slideLayouts/slideLayout119.xml"/><Relationship Id="rId1" Type="http://schemas.openxmlformats.org/officeDocument/2006/relationships/slideLayout" Target="../slideLayouts/slideLayout118.xml"/><Relationship Id="rId6" Type="http://schemas.openxmlformats.org/officeDocument/2006/relationships/slideLayout" Target="../slideLayouts/slideLayout123.xml"/><Relationship Id="rId11" Type="http://schemas.openxmlformats.org/officeDocument/2006/relationships/slideLayout" Target="../slideLayouts/slideLayout128.xml"/><Relationship Id="rId5" Type="http://schemas.openxmlformats.org/officeDocument/2006/relationships/slideLayout" Target="../slideLayouts/slideLayout122.xml"/><Relationship Id="rId10" Type="http://schemas.openxmlformats.org/officeDocument/2006/relationships/slideLayout" Target="../slideLayouts/slideLayout127.xml"/><Relationship Id="rId4" Type="http://schemas.openxmlformats.org/officeDocument/2006/relationships/slideLayout" Target="../slideLayouts/slideLayout121.xml"/><Relationship Id="rId9" Type="http://schemas.openxmlformats.org/officeDocument/2006/relationships/slideLayout" Target="../slideLayouts/slideLayout126.xml"/></Relationships>
</file>

<file path=ppt/slideMasters/_rels/slideMaster11.xml.rels><?xml version="1.0" encoding="UTF-8" standalone="yes"?>
<Relationships xmlns="http://schemas.openxmlformats.org/package/2006/relationships"><Relationship Id="rId8" Type="http://schemas.openxmlformats.org/officeDocument/2006/relationships/tags" Target="../tags/tag21.xml"/><Relationship Id="rId3" Type="http://schemas.openxmlformats.org/officeDocument/2006/relationships/slideLayout" Target="../slideLayouts/slideLayout131.xml"/><Relationship Id="rId7" Type="http://schemas.openxmlformats.org/officeDocument/2006/relationships/vmlDrawing" Target="../drawings/vmlDrawing20.vml"/><Relationship Id="rId2" Type="http://schemas.openxmlformats.org/officeDocument/2006/relationships/slideLayout" Target="../slideLayouts/slideLayout130.xml"/><Relationship Id="rId1" Type="http://schemas.openxmlformats.org/officeDocument/2006/relationships/slideLayout" Target="../slideLayouts/slideLayout129.xml"/><Relationship Id="rId6" Type="http://schemas.openxmlformats.org/officeDocument/2006/relationships/theme" Target="../theme/theme11.xml"/><Relationship Id="rId11" Type="http://schemas.openxmlformats.org/officeDocument/2006/relationships/image" Target="../media/image1.emf"/><Relationship Id="rId5" Type="http://schemas.openxmlformats.org/officeDocument/2006/relationships/slideLayout" Target="../slideLayouts/slideLayout133.xml"/><Relationship Id="rId10" Type="http://schemas.openxmlformats.org/officeDocument/2006/relationships/oleObject" Target="../embeddings/oleObject21.bin"/><Relationship Id="rId4" Type="http://schemas.openxmlformats.org/officeDocument/2006/relationships/slideLayout" Target="../slideLayouts/slideLayout132.xml"/><Relationship Id="rId9" Type="http://schemas.openxmlformats.org/officeDocument/2006/relationships/image" Target="../media/image14.png"/></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41.xml"/><Relationship Id="rId13" Type="http://schemas.openxmlformats.org/officeDocument/2006/relationships/vmlDrawing" Target="../drawings/vmlDrawing23.vml"/><Relationship Id="rId3" Type="http://schemas.openxmlformats.org/officeDocument/2006/relationships/slideLayout" Target="../slideLayouts/slideLayout136.xml"/><Relationship Id="rId7" Type="http://schemas.openxmlformats.org/officeDocument/2006/relationships/slideLayout" Target="../slideLayouts/slideLayout140.xml"/><Relationship Id="rId12" Type="http://schemas.openxmlformats.org/officeDocument/2006/relationships/theme" Target="../theme/theme12.xml"/><Relationship Id="rId2" Type="http://schemas.openxmlformats.org/officeDocument/2006/relationships/slideLayout" Target="../slideLayouts/slideLayout135.xml"/><Relationship Id="rId16" Type="http://schemas.openxmlformats.org/officeDocument/2006/relationships/image" Target="../media/image1.emf"/><Relationship Id="rId1" Type="http://schemas.openxmlformats.org/officeDocument/2006/relationships/slideLayout" Target="../slideLayouts/slideLayout134.xml"/><Relationship Id="rId6" Type="http://schemas.openxmlformats.org/officeDocument/2006/relationships/slideLayout" Target="../slideLayouts/slideLayout139.xml"/><Relationship Id="rId11" Type="http://schemas.openxmlformats.org/officeDocument/2006/relationships/slideLayout" Target="../slideLayouts/slideLayout144.xml"/><Relationship Id="rId5" Type="http://schemas.openxmlformats.org/officeDocument/2006/relationships/slideLayout" Target="../slideLayouts/slideLayout138.xml"/><Relationship Id="rId15" Type="http://schemas.openxmlformats.org/officeDocument/2006/relationships/oleObject" Target="../embeddings/oleObject24.bin"/><Relationship Id="rId10" Type="http://schemas.openxmlformats.org/officeDocument/2006/relationships/slideLayout" Target="../slideLayouts/slideLayout143.xml"/><Relationship Id="rId4" Type="http://schemas.openxmlformats.org/officeDocument/2006/relationships/slideLayout" Target="../slideLayouts/slideLayout137.xml"/><Relationship Id="rId9" Type="http://schemas.openxmlformats.org/officeDocument/2006/relationships/slideLayout" Target="../slideLayouts/slideLayout142.xml"/><Relationship Id="rId14" Type="http://schemas.openxmlformats.org/officeDocument/2006/relationships/tags" Target="../tags/tag24.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52.xml"/><Relationship Id="rId13" Type="http://schemas.openxmlformats.org/officeDocument/2006/relationships/slideLayout" Target="../slideLayouts/slideLayout157.xml"/><Relationship Id="rId18" Type="http://schemas.openxmlformats.org/officeDocument/2006/relationships/slideLayout" Target="../slideLayouts/slideLayout162.xml"/><Relationship Id="rId26" Type="http://schemas.openxmlformats.org/officeDocument/2006/relationships/slideLayout" Target="../slideLayouts/slideLayout170.xml"/><Relationship Id="rId3" Type="http://schemas.openxmlformats.org/officeDocument/2006/relationships/slideLayout" Target="../slideLayouts/slideLayout147.xml"/><Relationship Id="rId21" Type="http://schemas.openxmlformats.org/officeDocument/2006/relationships/slideLayout" Target="../slideLayouts/slideLayout165.xml"/><Relationship Id="rId7" Type="http://schemas.openxmlformats.org/officeDocument/2006/relationships/slideLayout" Target="../slideLayouts/slideLayout151.xml"/><Relationship Id="rId12" Type="http://schemas.openxmlformats.org/officeDocument/2006/relationships/slideLayout" Target="../slideLayouts/slideLayout156.xml"/><Relationship Id="rId17" Type="http://schemas.openxmlformats.org/officeDocument/2006/relationships/slideLayout" Target="../slideLayouts/slideLayout161.xml"/><Relationship Id="rId25" Type="http://schemas.openxmlformats.org/officeDocument/2006/relationships/slideLayout" Target="../slideLayouts/slideLayout169.xml"/><Relationship Id="rId2" Type="http://schemas.openxmlformats.org/officeDocument/2006/relationships/slideLayout" Target="../slideLayouts/slideLayout146.xml"/><Relationship Id="rId16" Type="http://schemas.openxmlformats.org/officeDocument/2006/relationships/slideLayout" Target="../slideLayouts/slideLayout160.xml"/><Relationship Id="rId20" Type="http://schemas.openxmlformats.org/officeDocument/2006/relationships/slideLayout" Target="../slideLayouts/slideLayout164.xml"/><Relationship Id="rId29" Type="http://schemas.openxmlformats.org/officeDocument/2006/relationships/slideLayout" Target="../slideLayouts/slideLayout173.xml"/><Relationship Id="rId1" Type="http://schemas.openxmlformats.org/officeDocument/2006/relationships/slideLayout" Target="../slideLayouts/slideLayout145.xml"/><Relationship Id="rId6" Type="http://schemas.openxmlformats.org/officeDocument/2006/relationships/slideLayout" Target="../slideLayouts/slideLayout150.xml"/><Relationship Id="rId11" Type="http://schemas.openxmlformats.org/officeDocument/2006/relationships/slideLayout" Target="../slideLayouts/slideLayout155.xml"/><Relationship Id="rId24" Type="http://schemas.openxmlformats.org/officeDocument/2006/relationships/slideLayout" Target="../slideLayouts/slideLayout168.xml"/><Relationship Id="rId5" Type="http://schemas.openxmlformats.org/officeDocument/2006/relationships/slideLayout" Target="../slideLayouts/slideLayout149.xml"/><Relationship Id="rId15" Type="http://schemas.openxmlformats.org/officeDocument/2006/relationships/slideLayout" Target="../slideLayouts/slideLayout159.xml"/><Relationship Id="rId23" Type="http://schemas.openxmlformats.org/officeDocument/2006/relationships/slideLayout" Target="../slideLayouts/slideLayout167.xml"/><Relationship Id="rId28" Type="http://schemas.openxmlformats.org/officeDocument/2006/relationships/slideLayout" Target="../slideLayouts/slideLayout172.xml"/><Relationship Id="rId10" Type="http://schemas.openxmlformats.org/officeDocument/2006/relationships/slideLayout" Target="../slideLayouts/slideLayout154.xml"/><Relationship Id="rId19" Type="http://schemas.openxmlformats.org/officeDocument/2006/relationships/slideLayout" Target="../slideLayouts/slideLayout163.xml"/><Relationship Id="rId31" Type="http://schemas.openxmlformats.org/officeDocument/2006/relationships/theme" Target="../theme/theme13.xml"/><Relationship Id="rId4" Type="http://schemas.openxmlformats.org/officeDocument/2006/relationships/slideLayout" Target="../slideLayouts/slideLayout148.xml"/><Relationship Id="rId9" Type="http://schemas.openxmlformats.org/officeDocument/2006/relationships/slideLayout" Target="../slideLayouts/slideLayout153.xml"/><Relationship Id="rId14" Type="http://schemas.openxmlformats.org/officeDocument/2006/relationships/slideLayout" Target="../slideLayouts/slideLayout158.xml"/><Relationship Id="rId22" Type="http://schemas.openxmlformats.org/officeDocument/2006/relationships/slideLayout" Target="../slideLayouts/slideLayout166.xml"/><Relationship Id="rId27" Type="http://schemas.openxmlformats.org/officeDocument/2006/relationships/slideLayout" Target="../slideLayouts/slideLayout171.xml"/><Relationship Id="rId30" Type="http://schemas.openxmlformats.org/officeDocument/2006/relationships/slideLayout" Target="../slideLayouts/slideLayout174.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82.xml"/><Relationship Id="rId13" Type="http://schemas.openxmlformats.org/officeDocument/2006/relationships/tags" Target="../tags/tag26.xml"/><Relationship Id="rId3" Type="http://schemas.openxmlformats.org/officeDocument/2006/relationships/slideLayout" Target="../slideLayouts/slideLayout177.xml"/><Relationship Id="rId7" Type="http://schemas.openxmlformats.org/officeDocument/2006/relationships/slideLayout" Target="../slideLayouts/slideLayout181.xml"/><Relationship Id="rId12" Type="http://schemas.openxmlformats.org/officeDocument/2006/relationships/theme" Target="../theme/theme14.xml"/><Relationship Id="rId2" Type="http://schemas.openxmlformats.org/officeDocument/2006/relationships/slideLayout" Target="../slideLayouts/slideLayout176.xml"/><Relationship Id="rId1" Type="http://schemas.openxmlformats.org/officeDocument/2006/relationships/slideLayout" Target="../slideLayouts/slideLayout175.xml"/><Relationship Id="rId6" Type="http://schemas.openxmlformats.org/officeDocument/2006/relationships/slideLayout" Target="../slideLayouts/slideLayout180.xml"/><Relationship Id="rId11" Type="http://schemas.openxmlformats.org/officeDocument/2006/relationships/slideLayout" Target="../slideLayouts/slideLayout185.xml"/><Relationship Id="rId5" Type="http://schemas.openxmlformats.org/officeDocument/2006/relationships/slideLayout" Target="../slideLayouts/slideLayout179.xml"/><Relationship Id="rId10" Type="http://schemas.openxmlformats.org/officeDocument/2006/relationships/slideLayout" Target="../slideLayouts/slideLayout184.xml"/><Relationship Id="rId4" Type="http://schemas.openxmlformats.org/officeDocument/2006/relationships/slideLayout" Target="../slideLayouts/slideLayout178.xml"/><Relationship Id="rId9" Type="http://schemas.openxmlformats.org/officeDocument/2006/relationships/slideLayout" Target="../slideLayouts/slideLayout18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17" Type="http://schemas.openxmlformats.org/officeDocument/2006/relationships/theme" Target="../theme/theme2.xml"/><Relationship Id="rId2" Type="http://schemas.openxmlformats.org/officeDocument/2006/relationships/slideLayout" Target="../slideLayouts/slideLayout21.xml"/><Relationship Id="rId16" Type="http://schemas.openxmlformats.org/officeDocument/2006/relationships/slideLayout" Target="../slideLayouts/slideLayout35.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5" Type="http://schemas.openxmlformats.org/officeDocument/2006/relationships/slideLayout" Target="../slideLayouts/slideLayout3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image" Target="../media/image1.emf"/><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oleObject" Target="../embeddings/oleObject8.bin"/><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tags" Target="../tags/tag8.xml"/><Relationship Id="rId5" Type="http://schemas.openxmlformats.org/officeDocument/2006/relationships/slideLayout" Target="../slideLayouts/slideLayout40.xml"/><Relationship Id="rId10" Type="http://schemas.openxmlformats.org/officeDocument/2006/relationships/vmlDrawing" Target="../drawings/vmlDrawing7.vml"/><Relationship Id="rId4" Type="http://schemas.openxmlformats.org/officeDocument/2006/relationships/slideLayout" Target="../slideLayouts/slideLayout39.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1.xml"/><Relationship Id="rId13" Type="http://schemas.openxmlformats.org/officeDocument/2006/relationships/image" Target="../media/image11.jpeg"/><Relationship Id="rId3" Type="http://schemas.openxmlformats.org/officeDocument/2006/relationships/slideLayout" Target="../slideLayouts/slideLayout46.xml"/><Relationship Id="rId7" Type="http://schemas.openxmlformats.org/officeDocument/2006/relationships/slideLayout" Target="../slideLayouts/slideLayout50.xml"/><Relationship Id="rId12" Type="http://schemas.openxmlformats.org/officeDocument/2006/relationships/theme" Target="../theme/theme4.x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5" Type="http://schemas.openxmlformats.org/officeDocument/2006/relationships/slideLayout" Target="../slideLayouts/slideLayout48.xml"/><Relationship Id="rId10" Type="http://schemas.openxmlformats.org/officeDocument/2006/relationships/slideLayout" Target="../slideLayouts/slideLayout53.xml"/><Relationship Id="rId4" Type="http://schemas.openxmlformats.org/officeDocument/2006/relationships/slideLayout" Target="../slideLayouts/slideLayout47.xml"/><Relationship Id="rId9" Type="http://schemas.openxmlformats.org/officeDocument/2006/relationships/slideLayout" Target="../slideLayouts/slideLayout52.xml"/></Relationships>
</file>

<file path=ppt/slideMasters/_rels/slideMaster5.xml.rels><?xml version="1.0" encoding="UTF-8" standalone="yes"?>
<Relationships xmlns="http://schemas.openxmlformats.org/package/2006/relationships"><Relationship Id="rId8" Type="http://schemas.openxmlformats.org/officeDocument/2006/relationships/tags" Target="../tags/tag12.xml"/><Relationship Id="rId3" Type="http://schemas.openxmlformats.org/officeDocument/2006/relationships/slideLayout" Target="../slideLayouts/slideLayout57.xml"/><Relationship Id="rId7" Type="http://schemas.openxmlformats.org/officeDocument/2006/relationships/vmlDrawing" Target="../drawings/vmlDrawing11.vml"/><Relationship Id="rId2" Type="http://schemas.openxmlformats.org/officeDocument/2006/relationships/slideLayout" Target="../slideLayouts/slideLayout56.xml"/><Relationship Id="rId1" Type="http://schemas.openxmlformats.org/officeDocument/2006/relationships/slideLayout" Target="../slideLayouts/slideLayout55.xml"/><Relationship Id="rId6" Type="http://schemas.openxmlformats.org/officeDocument/2006/relationships/theme" Target="../theme/theme5.xml"/><Relationship Id="rId11" Type="http://schemas.openxmlformats.org/officeDocument/2006/relationships/image" Target="../media/image1.emf"/><Relationship Id="rId5" Type="http://schemas.openxmlformats.org/officeDocument/2006/relationships/slideLayout" Target="../slideLayouts/slideLayout59.xml"/><Relationship Id="rId10" Type="http://schemas.openxmlformats.org/officeDocument/2006/relationships/oleObject" Target="../embeddings/oleObject12.bin"/><Relationship Id="rId4" Type="http://schemas.openxmlformats.org/officeDocument/2006/relationships/slideLayout" Target="../slideLayouts/slideLayout58.xml"/><Relationship Id="rId9" Type="http://schemas.openxmlformats.org/officeDocument/2006/relationships/image" Target="../media/image14.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7.xml"/><Relationship Id="rId13" Type="http://schemas.openxmlformats.org/officeDocument/2006/relationships/image" Target="../media/image1.emf"/><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oleObject" Target="../embeddings/oleObject15.bin"/><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tags" Target="../tags/tag15.xml"/><Relationship Id="rId5" Type="http://schemas.openxmlformats.org/officeDocument/2006/relationships/slideLayout" Target="../slideLayouts/slideLayout64.xml"/><Relationship Id="rId10" Type="http://schemas.openxmlformats.org/officeDocument/2006/relationships/vmlDrawing" Target="../drawings/vmlDrawing14.vml"/><Relationship Id="rId4" Type="http://schemas.openxmlformats.org/officeDocument/2006/relationships/slideLayout" Target="../slideLayouts/slideLayout63.xml"/><Relationship Id="rId9"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theme" Target="../theme/theme7.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slideLayout" Target="../slideLayouts/slideLayout79.xml"/><Relationship Id="rId17" Type="http://schemas.openxmlformats.org/officeDocument/2006/relationships/image" Target="../media/image1.emf"/><Relationship Id="rId2" Type="http://schemas.openxmlformats.org/officeDocument/2006/relationships/slideLayout" Target="../slideLayouts/slideLayout69.xml"/><Relationship Id="rId16" Type="http://schemas.openxmlformats.org/officeDocument/2006/relationships/oleObject" Target="../embeddings/oleObject17.bin"/><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5" Type="http://schemas.openxmlformats.org/officeDocument/2006/relationships/tags" Target="../tags/tag17.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 Id="rId14" Type="http://schemas.openxmlformats.org/officeDocument/2006/relationships/vmlDrawing" Target="../drawings/vmlDrawing16.v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7.xml"/><Relationship Id="rId13" Type="http://schemas.openxmlformats.org/officeDocument/2006/relationships/slideLayout" Target="../slideLayouts/slideLayout92.xml"/><Relationship Id="rId18" Type="http://schemas.openxmlformats.org/officeDocument/2006/relationships/slideLayout" Target="../slideLayouts/slideLayout97.xml"/><Relationship Id="rId26" Type="http://schemas.openxmlformats.org/officeDocument/2006/relationships/slideLayout" Target="../slideLayouts/slideLayout105.xml"/><Relationship Id="rId3" Type="http://schemas.openxmlformats.org/officeDocument/2006/relationships/slideLayout" Target="../slideLayouts/slideLayout82.xml"/><Relationship Id="rId21" Type="http://schemas.openxmlformats.org/officeDocument/2006/relationships/slideLayout" Target="../slideLayouts/slideLayout100.xml"/><Relationship Id="rId7" Type="http://schemas.openxmlformats.org/officeDocument/2006/relationships/slideLayout" Target="../slideLayouts/slideLayout86.xml"/><Relationship Id="rId12" Type="http://schemas.openxmlformats.org/officeDocument/2006/relationships/slideLayout" Target="../slideLayouts/slideLayout91.xml"/><Relationship Id="rId17" Type="http://schemas.openxmlformats.org/officeDocument/2006/relationships/slideLayout" Target="../slideLayouts/slideLayout96.xml"/><Relationship Id="rId25" Type="http://schemas.openxmlformats.org/officeDocument/2006/relationships/slideLayout" Target="../slideLayouts/slideLayout104.xml"/><Relationship Id="rId2" Type="http://schemas.openxmlformats.org/officeDocument/2006/relationships/slideLayout" Target="../slideLayouts/slideLayout81.xml"/><Relationship Id="rId16" Type="http://schemas.openxmlformats.org/officeDocument/2006/relationships/slideLayout" Target="../slideLayouts/slideLayout95.xml"/><Relationship Id="rId20" Type="http://schemas.openxmlformats.org/officeDocument/2006/relationships/slideLayout" Target="../slideLayouts/slideLayout99.xml"/><Relationship Id="rId29" Type="http://schemas.openxmlformats.org/officeDocument/2006/relationships/slideLayout" Target="../slideLayouts/slideLayout108.xml"/><Relationship Id="rId1" Type="http://schemas.openxmlformats.org/officeDocument/2006/relationships/slideLayout" Target="../slideLayouts/slideLayout80.xml"/><Relationship Id="rId6" Type="http://schemas.openxmlformats.org/officeDocument/2006/relationships/slideLayout" Target="../slideLayouts/slideLayout85.xml"/><Relationship Id="rId11" Type="http://schemas.openxmlformats.org/officeDocument/2006/relationships/slideLayout" Target="../slideLayouts/slideLayout90.xml"/><Relationship Id="rId24" Type="http://schemas.openxmlformats.org/officeDocument/2006/relationships/slideLayout" Target="../slideLayouts/slideLayout103.xml"/><Relationship Id="rId32" Type="http://schemas.openxmlformats.org/officeDocument/2006/relationships/theme" Target="../theme/theme8.xml"/><Relationship Id="rId5" Type="http://schemas.openxmlformats.org/officeDocument/2006/relationships/slideLayout" Target="../slideLayouts/slideLayout84.xml"/><Relationship Id="rId15" Type="http://schemas.openxmlformats.org/officeDocument/2006/relationships/slideLayout" Target="../slideLayouts/slideLayout94.xml"/><Relationship Id="rId23" Type="http://schemas.openxmlformats.org/officeDocument/2006/relationships/slideLayout" Target="../slideLayouts/slideLayout102.xml"/><Relationship Id="rId28" Type="http://schemas.openxmlformats.org/officeDocument/2006/relationships/slideLayout" Target="../slideLayouts/slideLayout107.xml"/><Relationship Id="rId10" Type="http://schemas.openxmlformats.org/officeDocument/2006/relationships/slideLayout" Target="../slideLayouts/slideLayout89.xml"/><Relationship Id="rId19" Type="http://schemas.openxmlformats.org/officeDocument/2006/relationships/slideLayout" Target="../slideLayouts/slideLayout98.xml"/><Relationship Id="rId31" Type="http://schemas.openxmlformats.org/officeDocument/2006/relationships/slideLayout" Target="../slideLayouts/slideLayout110.xml"/><Relationship Id="rId4" Type="http://schemas.openxmlformats.org/officeDocument/2006/relationships/slideLayout" Target="../slideLayouts/slideLayout83.xml"/><Relationship Id="rId9" Type="http://schemas.openxmlformats.org/officeDocument/2006/relationships/slideLayout" Target="../slideLayouts/slideLayout88.xml"/><Relationship Id="rId14" Type="http://schemas.openxmlformats.org/officeDocument/2006/relationships/slideLayout" Target="../slideLayouts/slideLayout93.xml"/><Relationship Id="rId22" Type="http://schemas.openxmlformats.org/officeDocument/2006/relationships/slideLayout" Target="../slideLayouts/slideLayout101.xml"/><Relationship Id="rId27" Type="http://schemas.openxmlformats.org/officeDocument/2006/relationships/slideLayout" Target="../slideLayouts/slideLayout106.xml"/><Relationship Id="rId30" Type="http://schemas.openxmlformats.org/officeDocument/2006/relationships/slideLayout" Target="../slideLayouts/slideLayout109.xml"/></Relationships>
</file>

<file path=ppt/slideMasters/_rels/slideMaster9.xml.rels><?xml version="1.0" encoding="UTF-8" standalone="yes"?>
<Relationships xmlns="http://schemas.openxmlformats.org/package/2006/relationships"><Relationship Id="rId8" Type="http://schemas.openxmlformats.org/officeDocument/2006/relationships/theme" Target="../theme/theme9.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image" Target="../media/image1.emf"/><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oleObject" Target="../embeddings/oleObject19.bin"/><Relationship Id="rId5" Type="http://schemas.openxmlformats.org/officeDocument/2006/relationships/slideLayout" Target="../slideLayouts/slideLayout115.xml"/><Relationship Id="rId10" Type="http://schemas.openxmlformats.org/officeDocument/2006/relationships/tags" Target="../tags/tag19.xml"/><Relationship Id="rId4" Type="http://schemas.openxmlformats.org/officeDocument/2006/relationships/slideLayout" Target="../slideLayouts/slideLayout114.xml"/><Relationship Id="rId9" Type="http://schemas.openxmlformats.org/officeDocument/2006/relationships/vmlDrawing" Target="../drawings/vmlDrawing18.v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3074" name="Object 1" hidden="1">
            <a:extLst>
              <a:ext uri="{FF2B5EF4-FFF2-40B4-BE49-F238E27FC236}">
                <a16:creationId xmlns="" xmlns:a16="http://schemas.microsoft.com/office/drawing/2014/main" id="{3FA80905-E9E7-4D71-B164-0FAACC94AC43}"/>
              </a:ext>
            </a:extLst>
          </p:cNvPr>
          <p:cNvGraphicFramePr>
            <a:graphicFrameLocks noChangeAspect="1"/>
          </p:cNvGraphicFramePr>
          <p:nvPr>
            <p:custDataLst>
              <p:tags r:id="rId22"/>
            </p:custDataLst>
          </p:nvPr>
        </p:nvGraphicFramePr>
        <p:xfrm>
          <a:off x="2382" y="1589"/>
          <a:ext cx="2381" cy="3175"/>
        </p:xfrm>
        <a:graphic>
          <a:graphicData uri="http://schemas.openxmlformats.org/presentationml/2006/ole">
            <mc:AlternateContent xmlns:mc="http://schemas.openxmlformats.org/markup-compatibility/2006">
              <mc:Choice xmlns:v="urn:schemas-microsoft-com:vml" Requires="v">
                <p:oleObj spid="_x0000_s1226" name="think-cell Slide" r:id="rId24" imgW="360" imgH="360" progId="TCLayout.ActiveDocument.1">
                  <p:embed/>
                </p:oleObj>
              </mc:Choice>
              <mc:Fallback>
                <p:oleObj name="think-cell Slide" r:id="rId24" imgW="360" imgH="360" progId="TCLayout.ActiveDocument.1">
                  <p:embed/>
                  <p:pic>
                    <p:nvPicPr>
                      <p:cNvPr id="3074" name="Object 1" hidden="1">
                        <a:extLst>
                          <a:ext uri="{FF2B5EF4-FFF2-40B4-BE49-F238E27FC236}">
                            <a16:creationId xmlns="" xmlns:a16="http://schemas.microsoft.com/office/drawing/2014/main" id="{3FA80905-E9E7-4D71-B164-0FAACC94AC43}"/>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2382" y="1589"/>
                        <a:ext cx="2381" cy="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 name="Object 2" hidden="1">
            <a:extLst>
              <a:ext uri="{FF2B5EF4-FFF2-40B4-BE49-F238E27FC236}">
                <a16:creationId xmlns="" xmlns:a16="http://schemas.microsoft.com/office/drawing/2014/main" id="{3B86194D-51E0-4A0F-9E92-76AA51386C17}"/>
              </a:ext>
            </a:extLst>
          </p:cNvPr>
          <p:cNvGraphicFramePr>
            <a:graphicFrameLocks noChangeAspect="1"/>
          </p:cNvGraphicFramePr>
          <p:nvPr>
            <p:custDataLst>
              <p:tags r:id="rId23"/>
            </p:custDataLst>
          </p:nvPr>
        </p:nvGraphicFramePr>
        <p:xfrm>
          <a:off x="1589" y="1590"/>
          <a:ext cx="1587" cy="1587"/>
        </p:xfrm>
        <a:graphic>
          <a:graphicData uri="http://schemas.openxmlformats.org/presentationml/2006/ole">
            <mc:AlternateContent xmlns:mc="http://schemas.openxmlformats.org/markup-compatibility/2006">
              <mc:Choice xmlns:v="urn:schemas-microsoft-com:vml" Requires="v">
                <p:oleObj spid="_x0000_s1227" name="think-cell Slide" r:id="rId26" imgW="270" imgH="270" progId="TCLayout.ActiveDocument.1">
                  <p:embed/>
                </p:oleObj>
              </mc:Choice>
              <mc:Fallback>
                <p:oleObj name="think-cell Slide" r:id="rId26" imgW="270" imgH="270" progId="TCLayout.ActiveDocument.1">
                  <p:embed/>
                  <p:pic>
                    <p:nvPicPr>
                      <p:cNvPr id="3" name="Object 2" hidden="1">
                        <a:extLst>
                          <a:ext uri="{FF2B5EF4-FFF2-40B4-BE49-F238E27FC236}">
                            <a16:creationId xmlns="" xmlns:a16="http://schemas.microsoft.com/office/drawing/2014/main" id="{3B86194D-51E0-4A0F-9E92-76AA51386C17}"/>
                          </a:ext>
                        </a:extLst>
                      </p:cNvPr>
                      <p:cNvPicPr/>
                      <p:nvPr/>
                    </p:nvPicPr>
                    <p:blipFill>
                      <a:blip r:embed="rId25"/>
                      <a:stretch>
                        <a:fillRect/>
                      </a:stretch>
                    </p:blipFill>
                    <p:spPr>
                      <a:xfrm>
                        <a:off x="1589" y="1590"/>
                        <a:ext cx="1587" cy="1587"/>
                      </a:xfrm>
                      <a:prstGeom prst="rect">
                        <a:avLst/>
                      </a:prstGeom>
                    </p:spPr>
                  </p:pic>
                </p:oleObj>
              </mc:Fallback>
            </mc:AlternateContent>
          </a:graphicData>
        </a:graphic>
      </p:graphicFrame>
    </p:spTree>
    <p:extLst>
      <p:ext uri="{BB962C8B-B14F-4D97-AF65-F5344CB8AC3E}">
        <p14:creationId xmlns:p14="http://schemas.microsoft.com/office/powerpoint/2010/main" val="158285399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 id="2147483689" r:id="rId16"/>
    <p:sldLayoutId id="2147483690" r:id="rId17"/>
    <p:sldLayoutId id="2147483691" r:id="rId18"/>
    <p:sldLayoutId id="2147483886" r:id="rId19"/>
  </p:sldLayoutIdLst>
  <p:txStyles>
    <p:titleStyle>
      <a:lvl1pPr algn="ctr" defTabSz="913210" rtl="0" eaLnBrk="1" fontAlgn="base" hangingPunct="1">
        <a:spcBef>
          <a:spcPct val="0"/>
        </a:spcBef>
        <a:spcAft>
          <a:spcPct val="0"/>
        </a:spcAft>
        <a:defRPr sz="4350" kern="1200">
          <a:solidFill>
            <a:schemeClr val="tx1"/>
          </a:solidFill>
          <a:latin typeface="+mj-lt"/>
          <a:ea typeface="+mj-ea"/>
          <a:cs typeface="+mj-cs"/>
        </a:defRPr>
      </a:lvl1pPr>
      <a:lvl2pPr algn="ctr" defTabSz="913210" rtl="0" eaLnBrk="1" fontAlgn="base" hangingPunct="1">
        <a:spcBef>
          <a:spcPct val="0"/>
        </a:spcBef>
        <a:spcAft>
          <a:spcPct val="0"/>
        </a:spcAft>
        <a:defRPr sz="4350">
          <a:solidFill>
            <a:schemeClr val="tx1"/>
          </a:solidFill>
          <a:latin typeface="Arial" panose="020B0604020202020204" pitchFamily="34" charset="0"/>
        </a:defRPr>
      </a:lvl2pPr>
      <a:lvl3pPr algn="ctr" defTabSz="913210" rtl="0" eaLnBrk="1" fontAlgn="base" hangingPunct="1">
        <a:spcBef>
          <a:spcPct val="0"/>
        </a:spcBef>
        <a:spcAft>
          <a:spcPct val="0"/>
        </a:spcAft>
        <a:defRPr sz="4350">
          <a:solidFill>
            <a:schemeClr val="tx1"/>
          </a:solidFill>
          <a:latin typeface="Arial" panose="020B0604020202020204" pitchFamily="34" charset="0"/>
        </a:defRPr>
      </a:lvl3pPr>
      <a:lvl4pPr algn="ctr" defTabSz="913210" rtl="0" eaLnBrk="1" fontAlgn="base" hangingPunct="1">
        <a:spcBef>
          <a:spcPct val="0"/>
        </a:spcBef>
        <a:spcAft>
          <a:spcPct val="0"/>
        </a:spcAft>
        <a:defRPr sz="4350">
          <a:solidFill>
            <a:schemeClr val="tx1"/>
          </a:solidFill>
          <a:latin typeface="Arial" panose="020B0604020202020204" pitchFamily="34" charset="0"/>
        </a:defRPr>
      </a:lvl4pPr>
      <a:lvl5pPr algn="ctr" defTabSz="913210" rtl="0" eaLnBrk="1" fontAlgn="base" hangingPunct="1">
        <a:spcBef>
          <a:spcPct val="0"/>
        </a:spcBef>
        <a:spcAft>
          <a:spcPct val="0"/>
        </a:spcAft>
        <a:defRPr sz="4350">
          <a:solidFill>
            <a:schemeClr val="tx1"/>
          </a:solidFill>
          <a:latin typeface="Arial" panose="020B0604020202020204" pitchFamily="34" charset="0"/>
        </a:defRPr>
      </a:lvl5pPr>
      <a:lvl6pPr marL="342900" algn="ctr" defTabSz="913210" rtl="0" eaLnBrk="1" fontAlgn="base" hangingPunct="1">
        <a:spcBef>
          <a:spcPct val="0"/>
        </a:spcBef>
        <a:spcAft>
          <a:spcPct val="0"/>
        </a:spcAft>
        <a:defRPr sz="4350">
          <a:solidFill>
            <a:schemeClr val="tx1"/>
          </a:solidFill>
          <a:latin typeface="Arial" panose="020B0604020202020204" pitchFamily="34" charset="0"/>
        </a:defRPr>
      </a:lvl6pPr>
      <a:lvl7pPr marL="685800" algn="ctr" defTabSz="913210" rtl="0" eaLnBrk="1" fontAlgn="base" hangingPunct="1">
        <a:spcBef>
          <a:spcPct val="0"/>
        </a:spcBef>
        <a:spcAft>
          <a:spcPct val="0"/>
        </a:spcAft>
        <a:defRPr sz="4350">
          <a:solidFill>
            <a:schemeClr val="tx1"/>
          </a:solidFill>
          <a:latin typeface="Arial" panose="020B0604020202020204" pitchFamily="34" charset="0"/>
        </a:defRPr>
      </a:lvl7pPr>
      <a:lvl8pPr marL="1028700" algn="ctr" defTabSz="913210" rtl="0" eaLnBrk="1" fontAlgn="base" hangingPunct="1">
        <a:spcBef>
          <a:spcPct val="0"/>
        </a:spcBef>
        <a:spcAft>
          <a:spcPct val="0"/>
        </a:spcAft>
        <a:defRPr sz="4350">
          <a:solidFill>
            <a:schemeClr val="tx1"/>
          </a:solidFill>
          <a:latin typeface="Arial" panose="020B0604020202020204" pitchFamily="34" charset="0"/>
        </a:defRPr>
      </a:lvl8pPr>
      <a:lvl9pPr marL="1371600" algn="ctr" defTabSz="913210" rtl="0" eaLnBrk="1" fontAlgn="base" hangingPunct="1">
        <a:spcBef>
          <a:spcPct val="0"/>
        </a:spcBef>
        <a:spcAft>
          <a:spcPct val="0"/>
        </a:spcAft>
        <a:defRPr sz="4350">
          <a:solidFill>
            <a:schemeClr val="tx1"/>
          </a:solidFill>
          <a:latin typeface="Arial" panose="020B0604020202020204" pitchFamily="34" charset="0"/>
        </a:defRPr>
      </a:lvl9pPr>
    </p:titleStyle>
    <p:bodyStyle>
      <a:lvl1pPr marL="341710" indent="-341710" algn="l" defTabSz="913210" rtl="0" eaLnBrk="1" fontAlgn="base" hangingPunct="1">
        <a:spcBef>
          <a:spcPct val="20000"/>
        </a:spcBef>
        <a:spcAft>
          <a:spcPct val="0"/>
        </a:spcAft>
        <a:buFont typeface="Arial" panose="020B0604020202020204" pitchFamily="34" charset="0"/>
        <a:buChar char="•"/>
        <a:defRPr sz="3150" kern="1200">
          <a:solidFill>
            <a:schemeClr val="tx1"/>
          </a:solidFill>
          <a:latin typeface="+mn-lt"/>
          <a:ea typeface="+mn-ea"/>
          <a:cs typeface="+mn-cs"/>
        </a:defRPr>
      </a:lvl1pPr>
      <a:lvl2pPr marL="741760" indent="-284560" algn="l" defTabSz="913210" rtl="0" eaLnBrk="1" fontAlgn="base" hangingPunct="1">
        <a:spcBef>
          <a:spcPct val="20000"/>
        </a:spcBef>
        <a:spcAft>
          <a:spcPct val="0"/>
        </a:spcAft>
        <a:buFont typeface="Arial" panose="020B0604020202020204" pitchFamily="34" charset="0"/>
        <a:buChar char="–"/>
        <a:defRPr sz="2775" kern="1200">
          <a:solidFill>
            <a:schemeClr val="tx1"/>
          </a:solidFill>
          <a:latin typeface="+mn-lt"/>
          <a:ea typeface="+mn-ea"/>
          <a:cs typeface="+mn-cs"/>
        </a:defRPr>
      </a:lvl2pPr>
      <a:lvl3pPr marL="1141810" indent="-227410" algn="l" defTabSz="913210"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599010" indent="-227410" algn="l" defTabSz="913210" rtl="0" eaLnBrk="1" fontAlgn="base" hangingPunct="1">
        <a:spcBef>
          <a:spcPct val="20000"/>
        </a:spcBef>
        <a:spcAft>
          <a:spcPct val="0"/>
        </a:spcAft>
        <a:buFont typeface="Arial" panose="020B0604020202020204" pitchFamily="34" charset="0"/>
        <a:buChar char="–"/>
        <a:defRPr sz="1950" kern="1200">
          <a:solidFill>
            <a:schemeClr val="tx1"/>
          </a:solidFill>
          <a:latin typeface="+mn-lt"/>
          <a:ea typeface="+mn-ea"/>
          <a:cs typeface="+mn-cs"/>
        </a:defRPr>
      </a:lvl4pPr>
      <a:lvl5pPr marL="2056210" indent="-227410" algn="l" defTabSz="913210" rtl="0" eaLnBrk="1" fontAlgn="base" hangingPunct="1">
        <a:spcBef>
          <a:spcPct val="20000"/>
        </a:spcBef>
        <a:spcAft>
          <a:spcPct val="0"/>
        </a:spcAft>
        <a:buFont typeface="Arial" panose="020B0604020202020204" pitchFamily="34" charset="0"/>
        <a:buChar char="»"/>
        <a:defRPr sz="1950" kern="1200">
          <a:solidFill>
            <a:schemeClr val="tx1"/>
          </a:solidFill>
          <a:latin typeface="+mn-lt"/>
          <a:ea typeface="+mn-ea"/>
          <a:cs typeface="+mn-cs"/>
        </a:defRPr>
      </a:lvl5pPr>
      <a:lvl6pPr marL="2514537"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7" descr="background-ppt-biogen2-04.jpg">
            <a:extLst>
              <a:ext uri="{FF2B5EF4-FFF2-40B4-BE49-F238E27FC236}">
                <a16:creationId xmlns="" xmlns:a16="http://schemas.microsoft.com/office/drawing/2014/main" id="{31D63660-F626-4598-9D28-ED3184EBCBB0}"/>
              </a:ext>
            </a:extLst>
          </p:cNvPr>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1191" y="1588"/>
            <a:ext cx="9144000" cy="685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le Placeholder 1">
            <a:extLst>
              <a:ext uri="{FF2B5EF4-FFF2-40B4-BE49-F238E27FC236}">
                <a16:creationId xmlns="" xmlns:a16="http://schemas.microsoft.com/office/drawing/2014/main" id="{7E2A4C64-BE1E-4A69-BA46-57FE0CAE069F}"/>
              </a:ext>
            </a:extLst>
          </p:cNvPr>
          <p:cNvSpPr>
            <a:spLocks noGrp="1" noChangeArrowheads="1"/>
          </p:cNvSpPr>
          <p:nvPr>
            <p:ph type="title"/>
          </p:nvPr>
        </p:nvSpPr>
        <p:spPr bwMode="auto">
          <a:xfrm>
            <a:off x="364331" y="688543"/>
            <a:ext cx="8335566" cy="438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spAutoFit/>
          </a:bodyPr>
          <a:lstStyle/>
          <a:p>
            <a:pPr lvl="0"/>
            <a:r>
              <a:rPr lang="en-US" altLang="ru-RU"/>
              <a:t>Click to add title. Use assertion/evidence format. </a:t>
            </a:r>
          </a:p>
        </p:txBody>
      </p:sp>
      <p:sp>
        <p:nvSpPr>
          <p:cNvPr id="3" name="Text Placeholder 2">
            <a:extLst>
              <a:ext uri="{FF2B5EF4-FFF2-40B4-BE49-F238E27FC236}">
                <a16:creationId xmlns="" xmlns:a16="http://schemas.microsoft.com/office/drawing/2014/main" id="{D24B900C-879E-4E49-9F86-089B3AF45F83}"/>
              </a:ext>
            </a:extLst>
          </p:cNvPr>
          <p:cNvSpPr>
            <a:spLocks noGrp="1"/>
          </p:cNvSpPr>
          <p:nvPr>
            <p:ph type="body" idx="1"/>
          </p:nvPr>
        </p:nvSpPr>
        <p:spPr>
          <a:xfrm>
            <a:off x="364332" y="1720850"/>
            <a:ext cx="8337947" cy="4414838"/>
          </a:xfrm>
          <a:prstGeom prst="rect">
            <a:avLst/>
          </a:prstGeom>
        </p:spPr>
        <p:txBody>
          <a:bodyPr vert="horz" lIns="91440" tIns="45720" rIns="91440" bIns="45720" rtlCol="0">
            <a:noAutofit/>
          </a:bodyPr>
          <a:lstStyle/>
          <a:p>
            <a:pPr lvl="0"/>
            <a:r>
              <a:rPr lang="en-US" noProof="0" dirty="0"/>
              <a:t>Click to add text. Do not overcrowd the slide with text. Use an additional slide, if absolutely necessary.</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p:txBody>
      </p:sp>
      <p:sp>
        <p:nvSpPr>
          <p:cNvPr id="6" name="Slide Number Placeholder 5">
            <a:extLst>
              <a:ext uri="{FF2B5EF4-FFF2-40B4-BE49-F238E27FC236}">
                <a16:creationId xmlns="" xmlns:a16="http://schemas.microsoft.com/office/drawing/2014/main" id="{8A92125F-E9C6-4E28-B16F-DADC2D9F526D}"/>
              </a:ext>
            </a:extLst>
          </p:cNvPr>
          <p:cNvSpPr>
            <a:spLocks noGrp="1"/>
          </p:cNvSpPr>
          <p:nvPr>
            <p:ph type="sldNum" sz="quarter" idx="4"/>
          </p:nvPr>
        </p:nvSpPr>
        <p:spPr>
          <a:xfrm>
            <a:off x="1191" y="6473826"/>
            <a:ext cx="347663" cy="366713"/>
          </a:xfrm>
          <a:prstGeom prst="rect">
            <a:avLst/>
          </a:prstGeom>
        </p:spPr>
        <p:txBody>
          <a:bodyPr vert="horz" wrap="square" lIns="91440" tIns="45720" rIns="91440" bIns="45720" numCol="1" anchor="b" anchorCtr="0" compatLnSpc="1">
            <a:prstTxWarp prst="textNoShape">
              <a:avLst/>
            </a:prstTxWarp>
          </a:bodyPr>
          <a:lstStyle>
            <a:lvl1pPr algn="r" eaLnBrk="1" hangingPunct="1">
              <a:defRPr sz="975" baseline="30000">
                <a:solidFill>
                  <a:srgbClr val="7F7F7F"/>
                </a:solidFill>
              </a:defRPr>
            </a:lvl1pPr>
          </a:lstStyle>
          <a:p>
            <a:pPr>
              <a:defRPr/>
            </a:pPr>
            <a:fld id="{997388E7-00BA-4D77-B36C-ABEF7B9F7484}" type="slidenum">
              <a:rPr lang="uk-UA" altLang="ru-RU"/>
              <a:pPr>
                <a:defRPr/>
              </a:pPr>
              <a:t>‹#›</a:t>
            </a:fld>
            <a:endParaRPr lang="uk-UA" altLang="ru-RU"/>
          </a:p>
        </p:txBody>
      </p:sp>
    </p:spTree>
    <p:extLst>
      <p:ext uri="{BB962C8B-B14F-4D97-AF65-F5344CB8AC3E}">
        <p14:creationId xmlns:p14="http://schemas.microsoft.com/office/powerpoint/2010/main" val="3531486488"/>
      </p:ext>
    </p:extLst>
  </p:cSld>
  <p:clrMap bg1="lt1" tx1="dk1" bg2="lt2" tx2="dk2" accent1="accent1" accent2="accent2" accent3="accent3" accent4="accent4" accent5="accent5" accent6="accent6" hlink="hlink" folHlink="folHlink"/>
  <p:sldLayoutIdLst>
    <p:sldLayoutId id="2147483799" r:id="rId1"/>
    <p:sldLayoutId id="2147483800" r:id="rId2"/>
    <p:sldLayoutId id="2147483801" r:id="rId3"/>
    <p:sldLayoutId id="2147483802" r:id="rId4"/>
    <p:sldLayoutId id="2147483803" r:id="rId5"/>
    <p:sldLayoutId id="2147483804" r:id="rId6"/>
    <p:sldLayoutId id="2147483805" r:id="rId7"/>
    <p:sldLayoutId id="2147483806" r:id="rId8"/>
    <p:sldLayoutId id="2147483807" r:id="rId9"/>
    <p:sldLayoutId id="2147483808" r:id="rId10"/>
    <p:sldLayoutId id="2147483809" r:id="rId11"/>
  </p:sldLayoutIdLst>
  <p:hf hdr="0" ftr="0" dt="0"/>
  <p:txStyles>
    <p:titleStyle>
      <a:lvl1pPr algn="l" defTabSz="456010" rtl="0" eaLnBrk="1" fontAlgn="base" hangingPunct="1">
        <a:spcBef>
          <a:spcPct val="0"/>
        </a:spcBef>
        <a:spcAft>
          <a:spcPct val="0"/>
        </a:spcAft>
        <a:defRPr lang="en-US" sz="2250" b="1" kern="1200" dirty="0">
          <a:solidFill>
            <a:schemeClr val="tx1"/>
          </a:solidFill>
          <a:latin typeface="+mj-lt"/>
          <a:ea typeface="+mj-ea"/>
          <a:cs typeface="+mj-cs"/>
        </a:defRPr>
      </a:lvl1pPr>
      <a:lvl2pPr algn="l" defTabSz="456010" rtl="0" eaLnBrk="1" fontAlgn="base" hangingPunct="1">
        <a:spcBef>
          <a:spcPct val="0"/>
        </a:spcBef>
        <a:spcAft>
          <a:spcPct val="0"/>
        </a:spcAft>
        <a:defRPr sz="2250" b="1">
          <a:solidFill>
            <a:schemeClr val="tx1"/>
          </a:solidFill>
          <a:latin typeface="Arial" panose="020B0604020202020204" pitchFamily="34" charset="0"/>
        </a:defRPr>
      </a:lvl2pPr>
      <a:lvl3pPr algn="l" defTabSz="456010" rtl="0" eaLnBrk="1" fontAlgn="base" hangingPunct="1">
        <a:spcBef>
          <a:spcPct val="0"/>
        </a:spcBef>
        <a:spcAft>
          <a:spcPct val="0"/>
        </a:spcAft>
        <a:defRPr sz="2250" b="1">
          <a:solidFill>
            <a:schemeClr val="tx1"/>
          </a:solidFill>
          <a:latin typeface="Arial" panose="020B0604020202020204" pitchFamily="34" charset="0"/>
        </a:defRPr>
      </a:lvl3pPr>
      <a:lvl4pPr algn="l" defTabSz="456010" rtl="0" eaLnBrk="1" fontAlgn="base" hangingPunct="1">
        <a:spcBef>
          <a:spcPct val="0"/>
        </a:spcBef>
        <a:spcAft>
          <a:spcPct val="0"/>
        </a:spcAft>
        <a:defRPr sz="2250" b="1">
          <a:solidFill>
            <a:schemeClr val="tx1"/>
          </a:solidFill>
          <a:latin typeface="Arial" panose="020B0604020202020204" pitchFamily="34" charset="0"/>
        </a:defRPr>
      </a:lvl4pPr>
      <a:lvl5pPr algn="l" defTabSz="456010" rtl="0" eaLnBrk="1" fontAlgn="base" hangingPunct="1">
        <a:spcBef>
          <a:spcPct val="0"/>
        </a:spcBef>
        <a:spcAft>
          <a:spcPct val="0"/>
        </a:spcAft>
        <a:defRPr sz="2250" b="1">
          <a:solidFill>
            <a:schemeClr val="tx1"/>
          </a:solidFill>
          <a:latin typeface="Arial" panose="020B0604020202020204" pitchFamily="34" charset="0"/>
        </a:defRPr>
      </a:lvl5pPr>
      <a:lvl6pPr marL="342900" algn="l" defTabSz="456010" rtl="0" eaLnBrk="1" fontAlgn="base" hangingPunct="1">
        <a:spcBef>
          <a:spcPct val="0"/>
        </a:spcBef>
        <a:spcAft>
          <a:spcPct val="0"/>
        </a:spcAft>
        <a:defRPr sz="2250" b="1">
          <a:solidFill>
            <a:schemeClr val="tx1"/>
          </a:solidFill>
          <a:latin typeface="Arial" panose="020B0604020202020204" pitchFamily="34" charset="0"/>
        </a:defRPr>
      </a:lvl6pPr>
      <a:lvl7pPr marL="685800" algn="l" defTabSz="456010" rtl="0" eaLnBrk="1" fontAlgn="base" hangingPunct="1">
        <a:spcBef>
          <a:spcPct val="0"/>
        </a:spcBef>
        <a:spcAft>
          <a:spcPct val="0"/>
        </a:spcAft>
        <a:defRPr sz="2250" b="1">
          <a:solidFill>
            <a:schemeClr val="tx1"/>
          </a:solidFill>
          <a:latin typeface="Arial" panose="020B0604020202020204" pitchFamily="34" charset="0"/>
        </a:defRPr>
      </a:lvl7pPr>
      <a:lvl8pPr marL="1028700" algn="l" defTabSz="456010" rtl="0" eaLnBrk="1" fontAlgn="base" hangingPunct="1">
        <a:spcBef>
          <a:spcPct val="0"/>
        </a:spcBef>
        <a:spcAft>
          <a:spcPct val="0"/>
        </a:spcAft>
        <a:defRPr sz="2250" b="1">
          <a:solidFill>
            <a:schemeClr val="tx1"/>
          </a:solidFill>
          <a:latin typeface="Arial" panose="020B0604020202020204" pitchFamily="34" charset="0"/>
        </a:defRPr>
      </a:lvl8pPr>
      <a:lvl9pPr marL="1371600" algn="l" defTabSz="456010" rtl="0" eaLnBrk="1" fontAlgn="base" hangingPunct="1">
        <a:spcBef>
          <a:spcPct val="0"/>
        </a:spcBef>
        <a:spcAft>
          <a:spcPct val="0"/>
        </a:spcAft>
        <a:defRPr sz="2250" b="1">
          <a:solidFill>
            <a:schemeClr val="tx1"/>
          </a:solidFill>
          <a:latin typeface="Arial" panose="020B0604020202020204" pitchFamily="34" charset="0"/>
        </a:defRPr>
      </a:lvl9pPr>
    </p:titleStyle>
    <p:bodyStyle>
      <a:lvl1pPr algn="l" defTabSz="456010" rtl="0" eaLnBrk="1" fontAlgn="base" hangingPunct="1">
        <a:spcBef>
          <a:spcPts val="600"/>
        </a:spcBef>
        <a:spcAft>
          <a:spcPct val="0"/>
        </a:spcAft>
        <a:defRPr lang="en-US" sz="975" kern="1200" dirty="0">
          <a:solidFill>
            <a:srgbClr val="7C878E"/>
          </a:solidFill>
          <a:latin typeface="+mn-lt"/>
          <a:ea typeface="+mn-ea"/>
          <a:cs typeface="+mn-cs"/>
        </a:defRPr>
      </a:lvl1pPr>
      <a:lvl2pPr marL="227410" indent="-172641" algn="l" defTabSz="456010" rtl="0" eaLnBrk="1" fontAlgn="base" hangingPunct="1">
        <a:spcBef>
          <a:spcPts val="600"/>
        </a:spcBef>
        <a:spcAft>
          <a:spcPct val="0"/>
        </a:spcAft>
        <a:buClr>
          <a:schemeClr val="accent1"/>
        </a:buClr>
        <a:buFont typeface="Arial" panose="020B0604020202020204" pitchFamily="34" charset="0"/>
        <a:buChar char="•"/>
        <a:defRPr lang="en-US" sz="975" kern="1200" dirty="0">
          <a:solidFill>
            <a:srgbClr val="7C878E"/>
          </a:solidFill>
          <a:latin typeface="+mn-lt"/>
          <a:ea typeface="+mn-ea"/>
          <a:cs typeface="+mn-cs"/>
        </a:defRPr>
      </a:lvl2pPr>
      <a:lvl3pPr marL="456010" indent="-172641" algn="l" defTabSz="456010" rtl="0" eaLnBrk="1" fontAlgn="base" hangingPunct="1">
        <a:spcBef>
          <a:spcPts val="600"/>
        </a:spcBef>
        <a:spcAft>
          <a:spcPct val="0"/>
        </a:spcAft>
        <a:buClr>
          <a:schemeClr val="accent1"/>
        </a:buClr>
        <a:buFont typeface="Arial" panose="020B0604020202020204" pitchFamily="34" charset="0"/>
        <a:buChar char="•"/>
        <a:defRPr lang="en-US" sz="975" kern="1200" dirty="0">
          <a:solidFill>
            <a:srgbClr val="7C878E"/>
          </a:solidFill>
          <a:latin typeface="+mn-lt"/>
          <a:ea typeface="+mn-ea"/>
          <a:cs typeface="+mn-cs"/>
        </a:defRPr>
      </a:lvl3pPr>
      <a:lvl4pPr marL="684610" indent="-172641" algn="l" defTabSz="456010" rtl="0" eaLnBrk="1" fontAlgn="base" hangingPunct="1">
        <a:spcBef>
          <a:spcPts val="600"/>
        </a:spcBef>
        <a:spcAft>
          <a:spcPct val="0"/>
        </a:spcAft>
        <a:buClr>
          <a:schemeClr val="accent1"/>
        </a:buClr>
        <a:buFont typeface="Arial" panose="020B0604020202020204" pitchFamily="34" charset="0"/>
        <a:buChar char="•"/>
        <a:defRPr lang="en-US" sz="975" kern="1200" dirty="0">
          <a:solidFill>
            <a:srgbClr val="7C878E"/>
          </a:solidFill>
          <a:latin typeface="+mn-lt"/>
          <a:ea typeface="+mn-ea"/>
          <a:cs typeface="+mn-cs"/>
        </a:defRPr>
      </a:lvl4pPr>
      <a:lvl5pPr marL="913210" indent="-172641" algn="l" defTabSz="456010" rtl="0" eaLnBrk="1" fontAlgn="base" hangingPunct="1">
        <a:spcBef>
          <a:spcPts val="600"/>
        </a:spcBef>
        <a:spcAft>
          <a:spcPct val="0"/>
        </a:spcAft>
        <a:buClr>
          <a:schemeClr val="accent1"/>
        </a:buClr>
        <a:buFont typeface="Arial" panose="020B0604020202020204" pitchFamily="34" charset="0"/>
        <a:buChar char="•"/>
        <a:defRPr lang="en-US" sz="975" kern="1200" dirty="0">
          <a:solidFill>
            <a:srgbClr val="7C878E"/>
          </a:solidFill>
          <a:latin typeface="+mn-lt"/>
          <a:ea typeface="+mn-ea"/>
          <a:cs typeface="+mn-cs"/>
        </a:defRPr>
      </a:lvl5pPr>
      <a:lvl6pPr marL="1142972" indent="-173732" algn="l" defTabSz="457189" rtl="0" eaLnBrk="1" latinLnBrk="0" hangingPunct="1">
        <a:lnSpc>
          <a:spcPct val="100000"/>
        </a:lnSpc>
        <a:spcBef>
          <a:spcPts val="600"/>
        </a:spcBef>
        <a:buClr>
          <a:schemeClr val="accent1"/>
        </a:buClr>
        <a:buFont typeface="Arial"/>
        <a:buChar char="•"/>
        <a:defRPr lang="en-US" sz="1000" kern="1200" baseline="0" dirty="0" smtClean="0">
          <a:solidFill>
            <a:srgbClr val="7C878E"/>
          </a:solidFill>
          <a:latin typeface="+mn-lt"/>
          <a:ea typeface="+mn-ea"/>
          <a:cs typeface="+mn-cs"/>
        </a:defRPr>
      </a:lvl6pPr>
      <a:lvl7pPr marL="1371566" indent="-173732" algn="l" defTabSz="457189" rtl="0" eaLnBrk="1" latinLnBrk="0" hangingPunct="1">
        <a:lnSpc>
          <a:spcPct val="100000"/>
        </a:lnSpc>
        <a:spcBef>
          <a:spcPts val="600"/>
        </a:spcBef>
        <a:buClr>
          <a:schemeClr val="accent1"/>
        </a:buClr>
        <a:buFont typeface="Arial"/>
        <a:buChar char="•"/>
        <a:defRPr lang="en-US" sz="1000" kern="1200" baseline="0" dirty="0" smtClean="0">
          <a:solidFill>
            <a:srgbClr val="7C878E"/>
          </a:solidFill>
          <a:latin typeface="+mn-lt"/>
          <a:ea typeface="+mn-ea"/>
          <a:cs typeface="+mn-cs"/>
        </a:defRPr>
      </a:lvl7pPr>
      <a:lvl8pPr marL="3428915"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8"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2"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7">
            <a:extLst>
              <a:ext uri="{FF2B5EF4-FFF2-40B4-BE49-F238E27FC236}">
                <a16:creationId xmlns="" xmlns:a16="http://schemas.microsoft.com/office/drawing/2014/main" id="{F0FDE86F-A8A1-46BA-A6A8-524CFE467FE6}"/>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0" y="6215063"/>
            <a:ext cx="9144000" cy="652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051" name="Object 6" hidden="1">
            <a:extLst>
              <a:ext uri="{FF2B5EF4-FFF2-40B4-BE49-F238E27FC236}">
                <a16:creationId xmlns="" xmlns:a16="http://schemas.microsoft.com/office/drawing/2014/main" id="{4FC0AC47-FC8D-47C7-8A48-5FE046EC789B}"/>
              </a:ext>
            </a:extLst>
          </p:cNvPr>
          <p:cNvGraphicFramePr>
            <a:graphicFrameLocks noChangeAspect="1"/>
          </p:cNvGraphicFramePr>
          <p:nvPr>
            <p:custDataLst>
              <p:tags r:id="rId8"/>
            </p:custDataLst>
          </p:nvPr>
        </p:nvGraphicFramePr>
        <p:xfrm>
          <a:off x="1192" y="1589"/>
          <a:ext cx="2381" cy="1587"/>
        </p:xfrm>
        <a:graphic>
          <a:graphicData uri="http://schemas.openxmlformats.org/presentationml/2006/ole">
            <mc:AlternateContent xmlns:mc="http://schemas.openxmlformats.org/markup-compatibility/2006">
              <mc:Choice xmlns:v="urn:schemas-microsoft-com:vml" Requires="v">
                <p:oleObj spid="_x0000_s20581" name="think-cell Slide" r:id="rId10" imgW="360" imgH="360" progId="TCLayout.ActiveDocument.1">
                  <p:embed/>
                </p:oleObj>
              </mc:Choice>
              <mc:Fallback>
                <p:oleObj name="think-cell Slide" r:id="rId10" imgW="360" imgH="360" progId="TCLayout.ActiveDocument.1">
                  <p:embed/>
                  <p:pic>
                    <p:nvPicPr>
                      <p:cNvPr id="2051" name="Object 6" hidden="1">
                        <a:extLst>
                          <a:ext uri="{FF2B5EF4-FFF2-40B4-BE49-F238E27FC236}">
                            <a16:creationId xmlns="" xmlns:a16="http://schemas.microsoft.com/office/drawing/2014/main" id="{4FC0AC47-FC8D-47C7-8A48-5FE046EC789B}"/>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192" y="1589"/>
                        <a:ext cx="2381"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052" name="Title Placeholder 1">
            <a:extLst>
              <a:ext uri="{FF2B5EF4-FFF2-40B4-BE49-F238E27FC236}">
                <a16:creationId xmlns="" xmlns:a16="http://schemas.microsoft.com/office/drawing/2014/main" id="{8F1A636B-2A67-44AB-A209-142F9666E9A8}"/>
              </a:ext>
            </a:extLst>
          </p:cNvPr>
          <p:cNvSpPr>
            <a:spLocks noGrp="1"/>
          </p:cNvSpPr>
          <p:nvPr>
            <p:ph type="title"/>
          </p:nvPr>
        </p:nvSpPr>
        <p:spPr bwMode="auto">
          <a:xfrm>
            <a:off x="464344" y="152400"/>
            <a:ext cx="8242697"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ru-RU"/>
              <a:t>Click to edit Master title style</a:t>
            </a:r>
          </a:p>
        </p:txBody>
      </p:sp>
      <p:sp>
        <p:nvSpPr>
          <p:cNvPr id="2053" name="Text Placeholder 2">
            <a:extLst>
              <a:ext uri="{FF2B5EF4-FFF2-40B4-BE49-F238E27FC236}">
                <a16:creationId xmlns="" xmlns:a16="http://schemas.microsoft.com/office/drawing/2014/main" id="{427E6A02-344C-466D-8B80-F67A328F975B}"/>
              </a:ext>
            </a:extLst>
          </p:cNvPr>
          <p:cNvSpPr>
            <a:spLocks noGrp="1"/>
          </p:cNvSpPr>
          <p:nvPr>
            <p:ph type="body" idx="1"/>
          </p:nvPr>
        </p:nvSpPr>
        <p:spPr bwMode="auto">
          <a:xfrm>
            <a:off x="464344" y="1228726"/>
            <a:ext cx="8242697"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ru-RU"/>
              <a:t>Click to edit Master text styles</a:t>
            </a:r>
          </a:p>
          <a:p>
            <a:pPr lvl="1"/>
            <a:r>
              <a:rPr lang="en-US" altLang="ru-RU"/>
              <a:t>Second level</a:t>
            </a:r>
          </a:p>
          <a:p>
            <a:pPr lvl="2"/>
            <a:r>
              <a:rPr lang="en-US" altLang="ru-RU"/>
              <a:t>Third level</a:t>
            </a:r>
          </a:p>
          <a:p>
            <a:pPr lvl="3"/>
            <a:r>
              <a:rPr lang="en-US" altLang="ru-RU"/>
              <a:t>Fourth level</a:t>
            </a:r>
          </a:p>
        </p:txBody>
      </p:sp>
      <p:sp>
        <p:nvSpPr>
          <p:cNvPr id="2054" name="Rectangle 5">
            <a:extLst>
              <a:ext uri="{FF2B5EF4-FFF2-40B4-BE49-F238E27FC236}">
                <a16:creationId xmlns="" xmlns:a16="http://schemas.microsoft.com/office/drawing/2014/main" id="{2B0FE18C-DE68-4430-9E38-2F5F02FF0091}"/>
              </a:ext>
            </a:extLst>
          </p:cNvPr>
          <p:cNvSpPr>
            <a:spLocks noChangeArrowheads="1"/>
          </p:cNvSpPr>
          <p:nvPr/>
        </p:nvSpPr>
        <p:spPr bwMode="auto">
          <a:xfrm>
            <a:off x="8605838" y="6432550"/>
            <a:ext cx="285656" cy="196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defRPr/>
            </a:pPr>
            <a:fld id="{39A6CE6A-15BA-42AC-BF91-1026742D04AC}" type="slidenum">
              <a:rPr lang="en-US" altLang="ru-RU" sz="675" smtClean="0">
                <a:solidFill>
                  <a:srgbClr val="FFFFFF"/>
                </a:solidFill>
                <a:latin typeface="Calibri" panose="020F0502020204030204" pitchFamily="34" charset="0"/>
              </a:rPr>
              <a:pPr eaLnBrk="1" hangingPunct="1">
                <a:defRPr/>
              </a:pPr>
              <a:t>‹#›</a:t>
            </a:fld>
            <a:endParaRPr lang="ru-RU" altLang="ru-RU" sz="675">
              <a:latin typeface="Calibri" panose="020F0502020204030204" pitchFamily="34" charset="0"/>
            </a:endParaRPr>
          </a:p>
        </p:txBody>
      </p:sp>
      <p:sp>
        <p:nvSpPr>
          <p:cNvPr id="9" name="Slide Number Placeholder 4">
            <a:extLst>
              <a:ext uri="{FF2B5EF4-FFF2-40B4-BE49-F238E27FC236}">
                <a16:creationId xmlns="" xmlns:a16="http://schemas.microsoft.com/office/drawing/2014/main" id="{BC821987-C21E-4449-A339-C0D37104FA9D}"/>
              </a:ext>
            </a:extLst>
          </p:cNvPr>
          <p:cNvSpPr txBox="1">
            <a:spLocks/>
          </p:cNvSpPr>
          <p:nvPr/>
        </p:nvSpPr>
        <p:spPr>
          <a:xfrm>
            <a:off x="627460" y="6338889"/>
            <a:ext cx="6535340" cy="365125"/>
          </a:xfrm>
          <a:prstGeom prst="rect">
            <a:avLst/>
          </a:prstGeom>
        </p:spPr>
        <p:txBody>
          <a:bodyPr anchor="ctr"/>
          <a:lstStyle>
            <a:defPPr>
              <a:defRPr lang="en-US"/>
            </a:defPPr>
            <a:lvl1pPr algn="r" rtl="0" eaLnBrk="0" fontAlgn="base" hangingPunct="0">
              <a:spcBef>
                <a:spcPct val="0"/>
              </a:spcBef>
              <a:spcAft>
                <a:spcPct val="0"/>
              </a:spcAft>
              <a:defRPr sz="900" kern="1200">
                <a:solidFill>
                  <a:schemeClr val="bg2"/>
                </a:solidFill>
                <a:latin typeface="Verdana"/>
                <a:ea typeface="+mn-ea"/>
                <a:cs typeface="Verdana"/>
              </a:defRPr>
            </a:lvl1pPr>
            <a:lvl2pPr marL="455349" indent="1588" algn="l" rtl="0" eaLnBrk="0" fontAlgn="base" hangingPunct="0">
              <a:spcBef>
                <a:spcPct val="0"/>
              </a:spcBef>
              <a:spcAft>
                <a:spcPct val="0"/>
              </a:spcAft>
              <a:defRPr sz="2400" kern="1200">
                <a:solidFill>
                  <a:schemeClr val="tx1"/>
                </a:solidFill>
                <a:latin typeface="Verdana" pitchFamily="34" charset="0"/>
                <a:ea typeface="+mn-ea"/>
                <a:cs typeface="+mn-cs"/>
              </a:defRPr>
            </a:lvl2pPr>
            <a:lvl3pPr marL="912284" indent="1588" algn="l" rtl="0" eaLnBrk="0" fontAlgn="base" hangingPunct="0">
              <a:spcBef>
                <a:spcPct val="0"/>
              </a:spcBef>
              <a:spcAft>
                <a:spcPct val="0"/>
              </a:spcAft>
              <a:defRPr sz="2400" kern="1200">
                <a:solidFill>
                  <a:schemeClr val="tx1"/>
                </a:solidFill>
                <a:latin typeface="Verdana" pitchFamily="34" charset="0"/>
                <a:ea typeface="+mn-ea"/>
                <a:cs typeface="+mn-cs"/>
              </a:defRPr>
            </a:lvl3pPr>
            <a:lvl4pPr marL="1369219" indent="1588" algn="l" rtl="0" eaLnBrk="0" fontAlgn="base" hangingPunct="0">
              <a:spcBef>
                <a:spcPct val="0"/>
              </a:spcBef>
              <a:spcAft>
                <a:spcPct val="0"/>
              </a:spcAft>
              <a:defRPr sz="2400" kern="1200">
                <a:solidFill>
                  <a:schemeClr val="tx1"/>
                </a:solidFill>
                <a:latin typeface="Verdana" pitchFamily="34" charset="0"/>
                <a:ea typeface="+mn-ea"/>
                <a:cs typeface="+mn-cs"/>
              </a:defRPr>
            </a:lvl4pPr>
            <a:lvl5pPr marL="1826155" indent="1588" algn="l" rtl="0" eaLnBrk="0" fontAlgn="base" hangingPunct="0">
              <a:spcBef>
                <a:spcPct val="0"/>
              </a:spcBef>
              <a:spcAft>
                <a:spcPct val="0"/>
              </a:spcAft>
              <a:defRPr sz="2400" kern="1200">
                <a:solidFill>
                  <a:schemeClr val="tx1"/>
                </a:solidFill>
                <a:latin typeface="Verdana" pitchFamily="34" charset="0"/>
                <a:ea typeface="+mn-ea"/>
                <a:cs typeface="+mn-cs"/>
              </a:defRPr>
            </a:lvl5pPr>
            <a:lvl6pPr marL="2284674" algn="l" defTabSz="913870" rtl="0" eaLnBrk="1" latinLnBrk="0" hangingPunct="1">
              <a:defRPr sz="2400" kern="1200">
                <a:solidFill>
                  <a:schemeClr val="tx1"/>
                </a:solidFill>
                <a:latin typeface="Verdana" pitchFamily="34" charset="0"/>
                <a:ea typeface="+mn-ea"/>
                <a:cs typeface="+mn-cs"/>
              </a:defRPr>
            </a:lvl6pPr>
            <a:lvl7pPr marL="2741610" algn="l" defTabSz="913870" rtl="0" eaLnBrk="1" latinLnBrk="0" hangingPunct="1">
              <a:defRPr sz="2400" kern="1200">
                <a:solidFill>
                  <a:schemeClr val="tx1"/>
                </a:solidFill>
                <a:latin typeface="Verdana" pitchFamily="34" charset="0"/>
                <a:ea typeface="+mn-ea"/>
                <a:cs typeface="+mn-cs"/>
              </a:defRPr>
            </a:lvl7pPr>
            <a:lvl8pPr marL="3198545" algn="l" defTabSz="913870" rtl="0" eaLnBrk="1" latinLnBrk="0" hangingPunct="1">
              <a:defRPr sz="2400" kern="1200">
                <a:solidFill>
                  <a:schemeClr val="tx1"/>
                </a:solidFill>
                <a:latin typeface="Verdana" pitchFamily="34" charset="0"/>
                <a:ea typeface="+mn-ea"/>
                <a:cs typeface="+mn-cs"/>
              </a:defRPr>
            </a:lvl8pPr>
            <a:lvl9pPr marL="3655481" algn="l" defTabSz="913870" rtl="0" eaLnBrk="1" latinLnBrk="0" hangingPunct="1">
              <a:defRPr sz="2400" kern="1200">
                <a:solidFill>
                  <a:schemeClr val="tx1"/>
                </a:solidFill>
                <a:latin typeface="Verdana" pitchFamily="34" charset="0"/>
                <a:ea typeface="+mn-ea"/>
                <a:cs typeface="+mn-cs"/>
              </a:defRPr>
            </a:lvl9pPr>
          </a:lstStyle>
          <a:p>
            <a:pPr algn="ctr">
              <a:defRPr/>
            </a:pPr>
            <a:r>
              <a:rPr lang="en-US" sz="825" dirty="0">
                <a:solidFill>
                  <a:schemeClr val="bg1"/>
                </a:solidFill>
              </a:rPr>
              <a:t>Janssen &amp; Biogen Meeting / Moscow, </a:t>
            </a:r>
            <a:r>
              <a:rPr lang="ru-RU" sz="825" dirty="0">
                <a:solidFill>
                  <a:schemeClr val="bg1"/>
                </a:solidFill>
              </a:rPr>
              <a:t>26-27.06.2018</a:t>
            </a:r>
            <a:endParaRPr lang="en-US" sz="825" dirty="0">
              <a:solidFill>
                <a:schemeClr val="bg1"/>
              </a:solidFill>
            </a:endParaRPr>
          </a:p>
          <a:p>
            <a:pPr algn="ctr">
              <a:defRPr/>
            </a:pPr>
            <a:r>
              <a:rPr lang="en-US" sz="825" dirty="0">
                <a:solidFill>
                  <a:schemeClr val="bg1"/>
                </a:solidFill>
              </a:rPr>
              <a:t>CONFIDENTIAL, not for further distribution </a:t>
            </a:r>
            <a:endParaRPr lang="en-US" sz="825" dirty="0">
              <a:solidFill>
                <a:srgbClr val="FFFFFF"/>
              </a:solidFill>
            </a:endParaRPr>
          </a:p>
        </p:txBody>
      </p:sp>
    </p:spTree>
    <p:extLst>
      <p:ext uri="{BB962C8B-B14F-4D97-AF65-F5344CB8AC3E}">
        <p14:creationId xmlns:p14="http://schemas.microsoft.com/office/powerpoint/2010/main" val="1678875477"/>
      </p:ext>
    </p:extLst>
  </p:cSld>
  <p:clrMap bg1="lt1" tx1="dk1" bg2="lt2" tx2="dk2" accent1="accent1" accent2="accent2" accent3="accent3" accent4="accent4" accent5="accent5" accent6="accent6" hlink="hlink" folHlink="folHlink"/>
  <p:sldLayoutIdLst>
    <p:sldLayoutId id="2147483811" r:id="rId1"/>
    <p:sldLayoutId id="2147483812" r:id="rId2"/>
    <p:sldLayoutId id="2147483813" r:id="rId3"/>
    <p:sldLayoutId id="2147483814" r:id="rId4"/>
    <p:sldLayoutId id="2147483815" r:id="rId5"/>
  </p:sldLayoutIdLst>
  <p:hf hdr="0" ftr="0" dt="0"/>
  <p:txStyles>
    <p:titleStyle>
      <a:lvl1pPr algn="l" defTabSz="342900" rtl="0" eaLnBrk="1" fontAlgn="base" hangingPunct="1">
        <a:spcBef>
          <a:spcPct val="0"/>
        </a:spcBef>
        <a:spcAft>
          <a:spcPct val="0"/>
        </a:spcAft>
        <a:defRPr sz="1875" b="1" kern="1200">
          <a:solidFill>
            <a:schemeClr val="accent1"/>
          </a:solidFill>
          <a:latin typeface="Verdana"/>
          <a:ea typeface="Verdana" panose="020B0604030504040204" pitchFamily="34" charset="0"/>
          <a:cs typeface="Verdana"/>
        </a:defRPr>
      </a:lvl1pPr>
      <a:lvl2pPr algn="l" defTabSz="342900" rtl="0" eaLnBrk="1" fontAlgn="base" hangingPunct="1">
        <a:spcBef>
          <a:spcPct val="0"/>
        </a:spcBef>
        <a:spcAft>
          <a:spcPct val="0"/>
        </a:spcAft>
        <a:defRPr sz="1875" b="1">
          <a:solidFill>
            <a:schemeClr val="accent1"/>
          </a:solidFill>
          <a:latin typeface="Verdana" panose="020B0604030504040204" pitchFamily="34" charset="0"/>
          <a:ea typeface="Verdana" panose="020B0604030504040204" pitchFamily="34" charset="0"/>
          <a:cs typeface="Verdana" panose="020B0604030504040204" pitchFamily="34" charset="0"/>
        </a:defRPr>
      </a:lvl2pPr>
      <a:lvl3pPr algn="l" defTabSz="342900" rtl="0" eaLnBrk="1" fontAlgn="base" hangingPunct="1">
        <a:spcBef>
          <a:spcPct val="0"/>
        </a:spcBef>
        <a:spcAft>
          <a:spcPct val="0"/>
        </a:spcAft>
        <a:defRPr sz="1875" b="1">
          <a:solidFill>
            <a:schemeClr val="accent1"/>
          </a:solidFill>
          <a:latin typeface="Verdana" panose="020B0604030504040204" pitchFamily="34" charset="0"/>
          <a:ea typeface="Verdana" panose="020B0604030504040204" pitchFamily="34" charset="0"/>
          <a:cs typeface="Verdana" panose="020B0604030504040204" pitchFamily="34" charset="0"/>
        </a:defRPr>
      </a:lvl3pPr>
      <a:lvl4pPr algn="l" defTabSz="342900" rtl="0" eaLnBrk="1" fontAlgn="base" hangingPunct="1">
        <a:spcBef>
          <a:spcPct val="0"/>
        </a:spcBef>
        <a:spcAft>
          <a:spcPct val="0"/>
        </a:spcAft>
        <a:defRPr sz="1875" b="1">
          <a:solidFill>
            <a:schemeClr val="accent1"/>
          </a:solidFill>
          <a:latin typeface="Verdana" panose="020B0604030504040204" pitchFamily="34" charset="0"/>
          <a:ea typeface="Verdana" panose="020B0604030504040204" pitchFamily="34" charset="0"/>
          <a:cs typeface="Verdana" panose="020B0604030504040204" pitchFamily="34" charset="0"/>
        </a:defRPr>
      </a:lvl4pPr>
      <a:lvl5pPr algn="l" defTabSz="342900" rtl="0" eaLnBrk="1" fontAlgn="base" hangingPunct="1">
        <a:spcBef>
          <a:spcPct val="0"/>
        </a:spcBef>
        <a:spcAft>
          <a:spcPct val="0"/>
        </a:spcAft>
        <a:defRPr sz="1875" b="1">
          <a:solidFill>
            <a:schemeClr val="accent1"/>
          </a:solidFill>
          <a:latin typeface="Verdana" panose="020B0604030504040204" pitchFamily="34" charset="0"/>
          <a:ea typeface="Verdana" panose="020B0604030504040204" pitchFamily="34" charset="0"/>
          <a:cs typeface="Verdana" panose="020B0604030504040204" pitchFamily="34" charset="0"/>
        </a:defRPr>
      </a:lvl5pPr>
      <a:lvl6pPr marL="342900" algn="l" defTabSz="342900" rtl="0" eaLnBrk="1" fontAlgn="base" hangingPunct="1">
        <a:spcBef>
          <a:spcPct val="0"/>
        </a:spcBef>
        <a:spcAft>
          <a:spcPct val="0"/>
        </a:spcAft>
        <a:defRPr sz="1875" b="1">
          <a:solidFill>
            <a:schemeClr val="accent1"/>
          </a:solidFill>
          <a:latin typeface="Verdana" panose="020B0604030504040204" pitchFamily="34" charset="0"/>
          <a:ea typeface="Verdana" panose="020B0604030504040204" pitchFamily="34" charset="0"/>
          <a:cs typeface="Verdana" panose="020B0604030504040204" pitchFamily="34" charset="0"/>
        </a:defRPr>
      </a:lvl6pPr>
      <a:lvl7pPr marL="685800" algn="l" defTabSz="342900" rtl="0" eaLnBrk="1" fontAlgn="base" hangingPunct="1">
        <a:spcBef>
          <a:spcPct val="0"/>
        </a:spcBef>
        <a:spcAft>
          <a:spcPct val="0"/>
        </a:spcAft>
        <a:defRPr sz="1875" b="1">
          <a:solidFill>
            <a:schemeClr val="accent1"/>
          </a:solidFill>
          <a:latin typeface="Verdana" panose="020B0604030504040204" pitchFamily="34" charset="0"/>
          <a:ea typeface="Verdana" panose="020B0604030504040204" pitchFamily="34" charset="0"/>
          <a:cs typeface="Verdana" panose="020B0604030504040204" pitchFamily="34" charset="0"/>
        </a:defRPr>
      </a:lvl7pPr>
      <a:lvl8pPr marL="1028700" algn="l" defTabSz="342900" rtl="0" eaLnBrk="1" fontAlgn="base" hangingPunct="1">
        <a:spcBef>
          <a:spcPct val="0"/>
        </a:spcBef>
        <a:spcAft>
          <a:spcPct val="0"/>
        </a:spcAft>
        <a:defRPr sz="1875" b="1">
          <a:solidFill>
            <a:schemeClr val="accent1"/>
          </a:solidFill>
          <a:latin typeface="Verdana" panose="020B0604030504040204" pitchFamily="34" charset="0"/>
          <a:ea typeface="Verdana" panose="020B0604030504040204" pitchFamily="34" charset="0"/>
          <a:cs typeface="Verdana" panose="020B0604030504040204" pitchFamily="34" charset="0"/>
        </a:defRPr>
      </a:lvl8pPr>
      <a:lvl9pPr marL="1371600" algn="l" defTabSz="342900" rtl="0" eaLnBrk="1" fontAlgn="base" hangingPunct="1">
        <a:spcBef>
          <a:spcPct val="0"/>
        </a:spcBef>
        <a:spcAft>
          <a:spcPct val="0"/>
        </a:spcAft>
        <a:defRPr sz="1875" b="1">
          <a:solidFill>
            <a:schemeClr val="accent1"/>
          </a:solidFill>
          <a:latin typeface="Verdana" panose="020B0604030504040204" pitchFamily="34" charset="0"/>
          <a:ea typeface="Verdana" panose="020B0604030504040204" pitchFamily="34" charset="0"/>
          <a:cs typeface="Verdana" panose="020B0604030504040204" pitchFamily="34" charset="0"/>
        </a:defRPr>
      </a:lvl9pPr>
    </p:titleStyle>
    <p:bodyStyle>
      <a:lvl1pPr marL="257175" indent="-257175" algn="l" defTabSz="342900" rtl="0" eaLnBrk="1" fontAlgn="base" hangingPunct="1">
        <a:spcBef>
          <a:spcPct val="20000"/>
        </a:spcBef>
        <a:spcAft>
          <a:spcPct val="0"/>
        </a:spcAft>
        <a:buFont typeface="Wingdings" panose="05000000000000000000" pitchFamily="2" charset="2"/>
        <a:buChar char="§"/>
        <a:defRPr sz="1500" kern="1200">
          <a:solidFill>
            <a:schemeClr val="tx1"/>
          </a:solidFill>
          <a:latin typeface="Verdana"/>
          <a:ea typeface="Verdana" panose="020B0604030504040204" pitchFamily="34" charset="0"/>
          <a:cs typeface="Verdana"/>
        </a:defRPr>
      </a:lvl1pPr>
      <a:lvl2pPr marL="557213" indent="-214313" algn="l" defTabSz="342900" rtl="0" eaLnBrk="1" fontAlgn="base" hangingPunct="1">
        <a:spcBef>
          <a:spcPct val="20000"/>
        </a:spcBef>
        <a:spcAft>
          <a:spcPct val="0"/>
        </a:spcAft>
        <a:buFont typeface="Arial" panose="020B0604020202020204" pitchFamily="34" charset="0"/>
        <a:buChar char="–"/>
        <a:defRPr sz="1200" kern="1200">
          <a:solidFill>
            <a:schemeClr val="tx1"/>
          </a:solidFill>
          <a:latin typeface="Verdana"/>
          <a:ea typeface="Verdana" panose="020B0604030504040204" pitchFamily="34" charset="0"/>
          <a:cs typeface="Verdana"/>
        </a:defRPr>
      </a:lvl2pPr>
      <a:lvl3pPr marL="857250" indent="-171450" algn="l" defTabSz="342900" rtl="0" eaLnBrk="1" fontAlgn="base" hangingPunct="1">
        <a:spcBef>
          <a:spcPct val="20000"/>
        </a:spcBef>
        <a:spcAft>
          <a:spcPct val="0"/>
        </a:spcAft>
        <a:buFont typeface="Wingdings" panose="05000000000000000000" pitchFamily="2" charset="2"/>
        <a:buChar char="§"/>
        <a:defRPr sz="900" kern="1200">
          <a:solidFill>
            <a:schemeClr val="tx1"/>
          </a:solidFill>
          <a:latin typeface="Verdana"/>
          <a:ea typeface="Verdana" panose="020B0604030504040204" pitchFamily="34" charset="0"/>
          <a:cs typeface="Verdana"/>
        </a:defRPr>
      </a:lvl3pPr>
      <a:lvl4pPr marL="1200150" indent="-171450" algn="l" defTabSz="342900" rtl="0" eaLnBrk="1" fontAlgn="base" hangingPunct="1">
        <a:spcBef>
          <a:spcPct val="20000"/>
        </a:spcBef>
        <a:spcAft>
          <a:spcPct val="0"/>
        </a:spcAft>
        <a:buFont typeface="Arial" panose="020B0604020202020204" pitchFamily="34" charset="0"/>
        <a:buChar char="–"/>
        <a:defRPr sz="750" kern="1200">
          <a:solidFill>
            <a:schemeClr val="tx1"/>
          </a:solidFill>
          <a:latin typeface="Verdana"/>
          <a:ea typeface="Verdana" panose="020B0604030504040204" pitchFamily="34" charset="0"/>
          <a:cs typeface="Verdana"/>
        </a:defRPr>
      </a:lvl4pPr>
      <a:lvl5pPr marL="1543050" indent="-171450" algn="l" defTabSz="342900" rtl="0" eaLnBrk="1" fontAlgn="base" hangingPunct="1">
        <a:spcBef>
          <a:spcPct val="20000"/>
        </a:spcBef>
        <a:spcAft>
          <a:spcPct val="0"/>
        </a:spcAft>
        <a:buFont typeface="Arial" panose="020B0604020202020204" pitchFamily="34" charset="0"/>
        <a:buChar char="»"/>
        <a:defRPr sz="1500" kern="1200">
          <a:solidFill>
            <a:schemeClr val="tx1"/>
          </a:solidFill>
          <a:latin typeface="Verdana"/>
          <a:ea typeface="Verdana" panose="020B0604030504040204" pitchFamily="34" charset="0"/>
          <a:cs typeface="Verdana"/>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4098" name="Object 1" hidden="1">
            <a:extLst>
              <a:ext uri="{FF2B5EF4-FFF2-40B4-BE49-F238E27FC236}">
                <a16:creationId xmlns="" xmlns:a16="http://schemas.microsoft.com/office/drawing/2014/main" id="{FE0065CB-7823-4801-B651-E8E093791FD5}"/>
              </a:ext>
            </a:extLst>
          </p:cNvPr>
          <p:cNvGraphicFramePr>
            <a:graphicFrameLocks noChangeAspect="1"/>
          </p:cNvGraphicFramePr>
          <p:nvPr>
            <p:custDataLst>
              <p:tags r:id="rId14"/>
            </p:custDataLst>
          </p:nvPr>
        </p:nvGraphicFramePr>
        <p:xfrm>
          <a:off x="2382" y="1589"/>
          <a:ext cx="2381" cy="3175"/>
        </p:xfrm>
        <a:graphic>
          <a:graphicData uri="http://schemas.openxmlformats.org/presentationml/2006/ole">
            <mc:AlternateContent xmlns:mc="http://schemas.openxmlformats.org/markup-compatibility/2006">
              <mc:Choice xmlns:v="urn:schemas-microsoft-com:vml" Requires="v">
                <p:oleObj spid="_x0000_s23653" name="think-cell Slide" r:id="rId15" imgW="360" imgH="360" progId="TCLayout.ActiveDocument.1">
                  <p:embed/>
                </p:oleObj>
              </mc:Choice>
              <mc:Fallback>
                <p:oleObj name="think-cell Slide" r:id="rId15" imgW="360" imgH="360" progId="TCLayout.ActiveDocument.1">
                  <p:embed/>
                  <p:pic>
                    <p:nvPicPr>
                      <p:cNvPr id="4098" name="Object 1" hidden="1">
                        <a:extLst>
                          <a:ext uri="{FF2B5EF4-FFF2-40B4-BE49-F238E27FC236}">
                            <a16:creationId xmlns="" xmlns:a16="http://schemas.microsoft.com/office/drawing/2014/main" id="{FE0065CB-7823-4801-B651-E8E093791FD5}"/>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382" y="1589"/>
                        <a:ext cx="2381" cy="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908044359"/>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hf sldNum="0" hdr="0" dt="0"/>
  <p:txStyles>
    <p:titleStyle>
      <a:lvl1pPr algn="ctr" defTabSz="913210" rtl="0" eaLnBrk="1" fontAlgn="base" hangingPunct="1">
        <a:spcBef>
          <a:spcPct val="0"/>
        </a:spcBef>
        <a:spcAft>
          <a:spcPct val="0"/>
        </a:spcAft>
        <a:defRPr sz="4350" kern="1200">
          <a:solidFill>
            <a:schemeClr val="tx1"/>
          </a:solidFill>
          <a:latin typeface="+mj-lt"/>
          <a:ea typeface="+mj-ea"/>
          <a:cs typeface="+mj-cs"/>
        </a:defRPr>
      </a:lvl1pPr>
      <a:lvl2pPr algn="ctr" defTabSz="913210" rtl="0" eaLnBrk="1" fontAlgn="base" hangingPunct="1">
        <a:spcBef>
          <a:spcPct val="0"/>
        </a:spcBef>
        <a:spcAft>
          <a:spcPct val="0"/>
        </a:spcAft>
        <a:defRPr sz="4350">
          <a:solidFill>
            <a:schemeClr val="tx1"/>
          </a:solidFill>
          <a:latin typeface="Arial" panose="020B0604020202020204" pitchFamily="34" charset="0"/>
        </a:defRPr>
      </a:lvl2pPr>
      <a:lvl3pPr algn="ctr" defTabSz="913210" rtl="0" eaLnBrk="1" fontAlgn="base" hangingPunct="1">
        <a:spcBef>
          <a:spcPct val="0"/>
        </a:spcBef>
        <a:spcAft>
          <a:spcPct val="0"/>
        </a:spcAft>
        <a:defRPr sz="4350">
          <a:solidFill>
            <a:schemeClr val="tx1"/>
          </a:solidFill>
          <a:latin typeface="Arial" panose="020B0604020202020204" pitchFamily="34" charset="0"/>
        </a:defRPr>
      </a:lvl3pPr>
      <a:lvl4pPr algn="ctr" defTabSz="913210" rtl="0" eaLnBrk="1" fontAlgn="base" hangingPunct="1">
        <a:spcBef>
          <a:spcPct val="0"/>
        </a:spcBef>
        <a:spcAft>
          <a:spcPct val="0"/>
        </a:spcAft>
        <a:defRPr sz="4350">
          <a:solidFill>
            <a:schemeClr val="tx1"/>
          </a:solidFill>
          <a:latin typeface="Arial" panose="020B0604020202020204" pitchFamily="34" charset="0"/>
        </a:defRPr>
      </a:lvl4pPr>
      <a:lvl5pPr algn="ctr" defTabSz="913210" rtl="0" eaLnBrk="1" fontAlgn="base" hangingPunct="1">
        <a:spcBef>
          <a:spcPct val="0"/>
        </a:spcBef>
        <a:spcAft>
          <a:spcPct val="0"/>
        </a:spcAft>
        <a:defRPr sz="4350">
          <a:solidFill>
            <a:schemeClr val="tx1"/>
          </a:solidFill>
          <a:latin typeface="Arial" panose="020B0604020202020204" pitchFamily="34" charset="0"/>
        </a:defRPr>
      </a:lvl5pPr>
      <a:lvl6pPr marL="342900" algn="ctr" defTabSz="913210" rtl="0" eaLnBrk="1" fontAlgn="base" hangingPunct="1">
        <a:spcBef>
          <a:spcPct val="0"/>
        </a:spcBef>
        <a:spcAft>
          <a:spcPct val="0"/>
        </a:spcAft>
        <a:defRPr sz="4350">
          <a:solidFill>
            <a:schemeClr val="tx1"/>
          </a:solidFill>
          <a:latin typeface="Arial" panose="020B0604020202020204" pitchFamily="34" charset="0"/>
        </a:defRPr>
      </a:lvl6pPr>
      <a:lvl7pPr marL="685800" algn="ctr" defTabSz="913210" rtl="0" eaLnBrk="1" fontAlgn="base" hangingPunct="1">
        <a:spcBef>
          <a:spcPct val="0"/>
        </a:spcBef>
        <a:spcAft>
          <a:spcPct val="0"/>
        </a:spcAft>
        <a:defRPr sz="4350">
          <a:solidFill>
            <a:schemeClr val="tx1"/>
          </a:solidFill>
          <a:latin typeface="Arial" panose="020B0604020202020204" pitchFamily="34" charset="0"/>
        </a:defRPr>
      </a:lvl7pPr>
      <a:lvl8pPr marL="1028700" algn="ctr" defTabSz="913210" rtl="0" eaLnBrk="1" fontAlgn="base" hangingPunct="1">
        <a:spcBef>
          <a:spcPct val="0"/>
        </a:spcBef>
        <a:spcAft>
          <a:spcPct val="0"/>
        </a:spcAft>
        <a:defRPr sz="4350">
          <a:solidFill>
            <a:schemeClr val="tx1"/>
          </a:solidFill>
          <a:latin typeface="Arial" panose="020B0604020202020204" pitchFamily="34" charset="0"/>
        </a:defRPr>
      </a:lvl8pPr>
      <a:lvl9pPr marL="1371600" algn="ctr" defTabSz="913210" rtl="0" eaLnBrk="1" fontAlgn="base" hangingPunct="1">
        <a:spcBef>
          <a:spcPct val="0"/>
        </a:spcBef>
        <a:spcAft>
          <a:spcPct val="0"/>
        </a:spcAft>
        <a:defRPr sz="4350">
          <a:solidFill>
            <a:schemeClr val="tx1"/>
          </a:solidFill>
          <a:latin typeface="Arial" panose="020B0604020202020204" pitchFamily="34" charset="0"/>
        </a:defRPr>
      </a:lvl9pPr>
    </p:titleStyle>
    <p:bodyStyle>
      <a:lvl1pPr marL="341710" indent="-341710" algn="l" defTabSz="913210" rtl="0" eaLnBrk="1" fontAlgn="base" hangingPunct="1">
        <a:spcBef>
          <a:spcPct val="20000"/>
        </a:spcBef>
        <a:spcAft>
          <a:spcPct val="0"/>
        </a:spcAft>
        <a:buFont typeface="Arial" panose="020B0604020202020204" pitchFamily="34" charset="0"/>
        <a:buChar char="•"/>
        <a:defRPr sz="3150" kern="1200">
          <a:solidFill>
            <a:schemeClr val="tx1"/>
          </a:solidFill>
          <a:latin typeface="+mn-lt"/>
          <a:ea typeface="+mn-ea"/>
          <a:cs typeface="+mn-cs"/>
        </a:defRPr>
      </a:lvl1pPr>
      <a:lvl2pPr marL="741760" indent="-284560" algn="l" defTabSz="913210" rtl="0" eaLnBrk="1" fontAlgn="base" hangingPunct="1">
        <a:spcBef>
          <a:spcPct val="20000"/>
        </a:spcBef>
        <a:spcAft>
          <a:spcPct val="0"/>
        </a:spcAft>
        <a:buFont typeface="Arial" panose="020B0604020202020204" pitchFamily="34" charset="0"/>
        <a:buChar char="–"/>
        <a:defRPr sz="2775" kern="1200">
          <a:solidFill>
            <a:schemeClr val="tx1"/>
          </a:solidFill>
          <a:latin typeface="+mn-lt"/>
          <a:ea typeface="+mn-ea"/>
          <a:cs typeface="+mn-cs"/>
        </a:defRPr>
      </a:lvl2pPr>
      <a:lvl3pPr marL="1141810" indent="-227410" algn="l" defTabSz="913210"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599010" indent="-227410" algn="l" defTabSz="913210" rtl="0" eaLnBrk="1" fontAlgn="base" hangingPunct="1">
        <a:spcBef>
          <a:spcPct val="20000"/>
        </a:spcBef>
        <a:spcAft>
          <a:spcPct val="0"/>
        </a:spcAft>
        <a:buFont typeface="Arial" panose="020B0604020202020204" pitchFamily="34" charset="0"/>
        <a:buChar char="–"/>
        <a:defRPr sz="1950" kern="1200">
          <a:solidFill>
            <a:schemeClr val="tx1"/>
          </a:solidFill>
          <a:latin typeface="+mn-lt"/>
          <a:ea typeface="+mn-ea"/>
          <a:cs typeface="+mn-cs"/>
        </a:defRPr>
      </a:lvl4pPr>
      <a:lvl5pPr marL="2056210" indent="-227410" algn="l" defTabSz="913210" rtl="0" eaLnBrk="1" fontAlgn="base" hangingPunct="1">
        <a:spcBef>
          <a:spcPct val="20000"/>
        </a:spcBef>
        <a:spcAft>
          <a:spcPct val="0"/>
        </a:spcAft>
        <a:buFont typeface="Arial" panose="020B0604020202020204" pitchFamily="34" charset="0"/>
        <a:buChar char="»"/>
        <a:defRPr sz="1950" kern="1200">
          <a:solidFill>
            <a:schemeClr val="tx1"/>
          </a:solidFill>
          <a:latin typeface="+mn-lt"/>
          <a:ea typeface="+mn-ea"/>
          <a:cs typeface="+mn-cs"/>
        </a:defRPr>
      </a:lvl5pPr>
      <a:lvl6pPr marL="2514537"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3">
            <a:extLst>
              <a:ext uri="{FF2B5EF4-FFF2-40B4-BE49-F238E27FC236}">
                <a16:creationId xmlns="" xmlns:a16="http://schemas.microsoft.com/office/drawing/2014/main" id="{274AC9A0-0BBA-472B-8D2A-F7359688B95D}"/>
              </a:ext>
            </a:extLst>
          </p:cNvPr>
          <p:cNvSpPr>
            <a:spLocks noGrp="1" noChangeArrowheads="1"/>
          </p:cNvSpPr>
          <p:nvPr>
            <p:ph type="title"/>
          </p:nvPr>
        </p:nvSpPr>
        <p:spPr bwMode="auto">
          <a:xfrm>
            <a:off x="426244" y="274638"/>
            <a:ext cx="8367713"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ru-RU"/>
              <a:t>Click to edit Master title style</a:t>
            </a:r>
          </a:p>
        </p:txBody>
      </p:sp>
      <p:sp>
        <p:nvSpPr>
          <p:cNvPr id="5123" name="Rectangle 4">
            <a:extLst>
              <a:ext uri="{FF2B5EF4-FFF2-40B4-BE49-F238E27FC236}">
                <a16:creationId xmlns="" xmlns:a16="http://schemas.microsoft.com/office/drawing/2014/main" id="{DC2D0EFE-C48F-4737-9E40-4B399ECB7607}"/>
              </a:ext>
            </a:extLst>
          </p:cNvPr>
          <p:cNvSpPr>
            <a:spLocks noGrp="1" noChangeArrowheads="1"/>
          </p:cNvSpPr>
          <p:nvPr>
            <p:ph type="body" idx="1"/>
          </p:nvPr>
        </p:nvSpPr>
        <p:spPr bwMode="auto">
          <a:xfrm>
            <a:off x="426244" y="1485900"/>
            <a:ext cx="8367713"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ru-RU"/>
              <a:t>Click to edit Master text styles</a:t>
            </a:r>
          </a:p>
          <a:p>
            <a:pPr lvl="1"/>
            <a:r>
              <a:rPr lang="en-US" altLang="ru-RU"/>
              <a:t>Second level</a:t>
            </a:r>
          </a:p>
          <a:p>
            <a:pPr lvl="2"/>
            <a:r>
              <a:rPr lang="en-US" altLang="ru-RU"/>
              <a:t>Third level</a:t>
            </a:r>
          </a:p>
          <a:p>
            <a:pPr lvl="3"/>
            <a:r>
              <a:rPr lang="en-US" altLang="ru-RU"/>
              <a:t>Fourth level</a:t>
            </a:r>
          </a:p>
          <a:p>
            <a:pPr lvl="4"/>
            <a:r>
              <a:rPr lang="en-US" altLang="ru-RU"/>
              <a:t>Fifth level</a:t>
            </a:r>
          </a:p>
        </p:txBody>
      </p:sp>
      <p:sp>
        <p:nvSpPr>
          <p:cNvPr id="10" name="Slide Number Placeholder 11">
            <a:extLst>
              <a:ext uri="{FF2B5EF4-FFF2-40B4-BE49-F238E27FC236}">
                <a16:creationId xmlns="" xmlns:a16="http://schemas.microsoft.com/office/drawing/2014/main" id="{2A7E2385-8B77-4191-B477-B5E364B96CF7}"/>
              </a:ext>
            </a:extLst>
          </p:cNvPr>
          <p:cNvSpPr txBox="1">
            <a:spLocks/>
          </p:cNvSpPr>
          <p:nvPr/>
        </p:nvSpPr>
        <p:spPr>
          <a:xfrm>
            <a:off x="8793957" y="6492876"/>
            <a:ext cx="350044" cy="365125"/>
          </a:xfrm>
          <a:prstGeom prst="rect">
            <a:avLst/>
          </a:prstGeom>
        </p:spPr>
        <p:txBody>
          <a:bodyPr anchor="b"/>
          <a:lstStyle>
            <a:lvl1pPr defTabSz="457200">
              <a:defRPr>
                <a:solidFill>
                  <a:schemeClr val="tx1"/>
                </a:solidFill>
                <a:latin typeface="Arial" panose="020B0604020202020204" pitchFamily="34" charset="0"/>
              </a:defRPr>
            </a:lvl1pPr>
            <a:lvl2pPr marL="742950" indent="-285750" defTabSz="457200">
              <a:defRPr>
                <a:solidFill>
                  <a:schemeClr val="tx1"/>
                </a:solidFill>
                <a:latin typeface="Arial" panose="020B0604020202020204" pitchFamily="34" charset="0"/>
              </a:defRPr>
            </a:lvl2pPr>
            <a:lvl3pPr marL="1143000" indent="-228600" defTabSz="457200">
              <a:defRPr>
                <a:solidFill>
                  <a:schemeClr val="tx1"/>
                </a:solidFill>
                <a:latin typeface="Arial" panose="020B0604020202020204" pitchFamily="34" charset="0"/>
              </a:defRPr>
            </a:lvl3pPr>
            <a:lvl4pPr marL="1600200" indent="-228600" defTabSz="457200">
              <a:defRPr>
                <a:solidFill>
                  <a:schemeClr val="tx1"/>
                </a:solidFill>
                <a:latin typeface="Arial" panose="020B0604020202020204" pitchFamily="34" charset="0"/>
              </a:defRPr>
            </a:lvl4pPr>
            <a:lvl5pPr marL="2057400" indent="-228600" defTabSz="4572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eaLnBrk="1" hangingPunct="1">
              <a:defRPr/>
            </a:pPr>
            <a:fld id="{875376F8-3FAC-4180-9923-980B8D2886DD}" type="slidenum">
              <a:rPr lang="en-US" altLang="ru-RU" sz="525" baseline="30000" smtClean="0">
                <a:solidFill>
                  <a:srgbClr val="7C878E"/>
                </a:solidFill>
                <a:latin typeface="Calibri" panose="020F0502020204030204" pitchFamily="34" charset="0"/>
              </a:rPr>
              <a:pPr eaLnBrk="1" hangingPunct="1">
                <a:defRPr/>
              </a:pPr>
              <a:t>‹#›</a:t>
            </a:fld>
            <a:endParaRPr lang="en-US" altLang="ru-RU" sz="525" baseline="30000">
              <a:solidFill>
                <a:srgbClr val="7C878E"/>
              </a:solidFill>
              <a:latin typeface="Calibri" panose="020F0502020204030204" pitchFamily="34" charset="0"/>
            </a:endParaRPr>
          </a:p>
        </p:txBody>
      </p:sp>
    </p:spTree>
    <p:extLst>
      <p:ext uri="{BB962C8B-B14F-4D97-AF65-F5344CB8AC3E}">
        <p14:creationId xmlns:p14="http://schemas.microsoft.com/office/powerpoint/2010/main" val="235449986"/>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 id="2147483840" r:id="rId12"/>
    <p:sldLayoutId id="2147483841" r:id="rId13"/>
    <p:sldLayoutId id="2147483842" r:id="rId14"/>
    <p:sldLayoutId id="2147483843" r:id="rId15"/>
    <p:sldLayoutId id="2147483844" r:id="rId16"/>
    <p:sldLayoutId id="2147483845" r:id="rId17"/>
    <p:sldLayoutId id="2147483846" r:id="rId18"/>
    <p:sldLayoutId id="2147483847" r:id="rId19"/>
    <p:sldLayoutId id="2147483848" r:id="rId20"/>
    <p:sldLayoutId id="2147483849" r:id="rId21"/>
    <p:sldLayoutId id="2147483850" r:id="rId22"/>
    <p:sldLayoutId id="2147483851" r:id="rId23"/>
    <p:sldLayoutId id="2147483852" r:id="rId24"/>
    <p:sldLayoutId id="2147483853" r:id="rId25"/>
    <p:sldLayoutId id="2147483854" r:id="rId26"/>
    <p:sldLayoutId id="2147483855" r:id="rId27"/>
    <p:sldLayoutId id="2147483856" r:id="rId28"/>
    <p:sldLayoutId id="2147483857" r:id="rId29"/>
    <p:sldLayoutId id="2147483858" r:id="rId30"/>
  </p:sldLayoutIdLst>
  <p:hf sldNum="0" hdr="0" dt="0"/>
  <p:txStyles>
    <p:titleStyle>
      <a:lvl1pPr algn="l" rtl="0" eaLnBrk="1" fontAlgn="base" hangingPunct="1">
        <a:spcBef>
          <a:spcPct val="0"/>
        </a:spcBef>
        <a:spcAft>
          <a:spcPct val="0"/>
        </a:spcAft>
        <a:defRPr sz="1575" b="1">
          <a:solidFill>
            <a:srgbClr val="2573BA"/>
          </a:solidFill>
          <a:latin typeface="+mj-lt"/>
          <a:ea typeface="+mj-ea"/>
          <a:cs typeface="+mj-cs"/>
        </a:defRPr>
      </a:lvl1pPr>
      <a:lvl2pPr algn="l" rtl="0" eaLnBrk="1" fontAlgn="base" hangingPunct="1">
        <a:spcBef>
          <a:spcPct val="0"/>
        </a:spcBef>
        <a:spcAft>
          <a:spcPct val="0"/>
        </a:spcAft>
        <a:defRPr sz="1575" b="1">
          <a:solidFill>
            <a:srgbClr val="2573BA"/>
          </a:solidFill>
          <a:latin typeface="Calibri" panose="020F0502020204030204" pitchFamily="34" charset="0"/>
        </a:defRPr>
      </a:lvl2pPr>
      <a:lvl3pPr algn="l" rtl="0" eaLnBrk="1" fontAlgn="base" hangingPunct="1">
        <a:spcBef>
          <a:spcPct val="0"/>
        </a:spcBef>
        <a:spcAft>
          <a:spcPct val="0"/>
        </a:spcAft>
        <a:defRPr sz="1575" b="1">
          <a:solidFill>
            <a:srgbClr val="2573BA"/>
          </a:solidFill>
          <a:latin typeface="Calibri" panose="020F0502020204030204" pitchFamily="34" charset="0"/>
        </a:defRPr>
      </a:lvl3pPr>
      <a:lvl4pPr algn="l" rtl="0" eaLnBrk="1" fontAlgn="base" hangingPunct="1">
        <a:spcBef>
          <a:spcPct val="0"/>
        </a:spcBef>
        <a:spcAft>
          <a:spcPct val="0"/>
        </a:spcAft>
        <a:defRPr sz="1575" b="1">
          <a:solidFill>
            <a:srgbClr val="2573BA"/>
          </a:solidFill>
          <a:latin typeface="Calibri" panose="020F0502020204030204" pitchFamily="34" charset="0"/>
        </a:defRPr>
      </a:lvl4pPr>
      <a:lvl5pPr algn="l" rtl="0" eaLnBrk="1" fontAlgn="base" hangingPunct="1">
        <a:spcBef>
          <a:spcPct val="0"/>
        </a:spcBef>
        <a:spcAft>
          <a:spcPct val="0"/>
        </a:spcAft>
        <a:defRPr sz="1575" b="1">
          <a:solidFill>
            <a:srgbClr val="2573BA"/>
          </a:solidFill>
          <a:latin typeface="Calibri" panose="020F0502020204030204" pitchFamily="34" charset="0"/>
        </a:defRPr>
      </a:lvl5pPr>
      <a:lvl6pPr marL="257175" algn="ctr" rtl="0" eaLnBrk="1" fontAlgn="base" hangingPunct="1">
        <a:spcBef>
          <a:spcPct val="0"/>
        </a:spcBef>
        <a:spcAft>
          <a:spcPct val="0"/>
        </a:spcAft>
        <a:defRPr sz="1800">
          <a:solidFill>
            <a:schemeClr val="tx2"/>
          </a:solidFill>
          <a:latin typeface="Arial" charset="0"/>
        </a:defRPr>
      </a:lvl6pPr>
      <a:lvl7pPr marL="514350" algn="ctr" rtl="0" eaLnBrk="1" fontAlgn="base" hangingPunct="1">
        <a:spcBef>
          <a:spcPct val="0"/>
        </a:spcBef>
        <a:spcAft>
          <a:spcPct val="0"/>
        </a:spcAft>
        <a:defRPr sz="1800">
          <a:solidFill>
            <a:schemeClr val="tx2"/>
          </a:solidFill>
          <a:latin typeface="Arial" charset="0"/>
        </a:defRPr>
      </a:lvl7pPr>
      <a:lvl8pPr marL="771525" algn="ctr" rtl="0" eaLnBrk="1" fontAlgn="base" hangingPunct="1">
        <a:spcBef>
          <a:spcPct val="0"/>
        </a:spcBef>
        <a:spcAft>
          <a:spcPct val="0"/>
        </a:spcAft>
        <a:defRPr sz="1800">
          <a:solidFill>
            <a:schemeClr val="tx2"/>
          </a:solidFill>
          <a:latin typeface="Arial" charset="0"/>
        </a:defRPr>
      </a:lvl8pPr>
      <a:lvl9pPr marL="1028700" algn="ctr" rtl="0" eaLnBrk="1" fontAlgn="base" hangingPunct="1">
        <a:spcBef>
          <a:spcPct val="0"/>
        </a:spcBef>
        <a:spcAft>
          <a:spcPct val="0"/>
        </a:spcAft>
        <a:defRPr sz="1800">
          <a:solidFill>
            <a:schemeClr val="tx2"/>
          </a:solidFill>
          <a:latin typeface="Arial" charset="0"/>
        </a:defRPr>
      </a:lvl9pPr>
    </p:titleStyle>
    <p:bodyStyle>
      <a:lvl1pPr marL="192881" indent="-192881" algn="l" rtl="0" eaLnBrk="1" fontAlgn="base" hangingPunct="1">
        <a:spcBef>
          <a:spcPts val="675"/>
        </a:spcBef>
        <a:spcAft>
          <a:spcPct val="0"/>
        </a:spcAft>
        <a:buClr>
          <a:schemeClr val="tx1"/>
        </a:buClr>
        <a:buFont typeface="Arial" panose="020B0604020202020204" pitchFamily="34" charset="0"/>
        <a:buChar char="•"/>
        <a:defRPr sz="1125">
          <a:solidFill>
            <a:schemeClr val="tx1"/>
          </a:solidFill>
          <a:latin typeface="+mn-lt"/>
          <a:ea typeface="+mn-ea"/>
          <a:cs typeface="+mn-cs"/>
        </a:defRPr>
      </a:lvl1pPr>
      <a:lvl2pPr marL="417910" indent="-160735" algn="l" rtl="0" eaLnBrk="1" fontAlgn="base" hangingPunct="1">
        <a:spcBef>
          <a:spcPts val="169"/>
        </a:spcBef>
        <a:spcAft>
          <a:spcPct val="0"/>
        </a:spcAft>
        <a:buClr>
          <a:schemeClr val="tx1"/>
        </a:buClr>
        <a:buFont typeface="Arial" panose="020B0604020202020204" pitchFamily="34" charset="0"/>
        <a:buChar char="•"/>
        <a:defRPr sz="975">
          <a:solidFill>
            <a:schemeClr val="tx1"/>
          </a:solidFill>
          <a:latin typeface="+mn-lt"/>
        </a:defRPr>
      </a:lvl2pPr>
      <a:lvl3pPr marL="642938" indent="-128588" algn="l" rtl="0" eaLnBrk="1" fontAlgn="base" hangingPunct="1">
        <a:spcBef>
          <a:spcPts val="169"/>
        </a:spcBef>
        <a:spcAft>
          <a:spcPct val="0"/>
        </a:spcAft>
        <a:buClr>
          <a:schemeClr val="tx1"/>
        </a:buClr>
        <a:buChar char="•"/>
        <a:defRPr sz="900">
          <a:solidFill>
            <a:schemeClr val="tx1"/>
          </a:solidFill>
          <a:latin typeface="+mn-lt"/>
        </a:defRPr>
      </a:lvl3pPr>
      <a:lvl4pPr marL="900113" indent="-128588" algn="l" rtl="0" eaLnBrk="1" fontAlgn="base" hangingPunct="1">
        <a:spcBef>
          <a:spcPts val="169"/>
        </a:spcBef>
        <a:spcAft>
          <a:spcPct val="0"/>
        </a:spcAft>
        <a:buClr>
          <a:schemeClr val="tx2"/>
        </a:buClr>
        <a:buFont typeface="Arial" panose="020B0604020202020204" pitchFamily="34" charset="0"/>
        <a:buChar char="»"/>
        <a:defRPr sz="750">
          <a:solidFill>
            <a:schemeClr val="tx1"/>
          </a:solidFill>
          <a:latin typeface="+mn-lt"/>
        </a:defRPr>
      </a:lvl4pPr>
      <a:lvl5pPr marL="1157288" indent="-128588" algn="l" rtl="0" eaLnBrk="1" fontAlgn="base" hangingPunct="1">
        <a:spcBef>
          <a:spcPts val="169"/>
        </a:spcBef>
        <a:spcAft>
          <a:spcPct val="0"/>
        </a:spcAft>
        <a:buClr>
          <a:srgbClr val="005CAB"/>
        </a:buClr>
        <a:buFont typeface="Arial" panose="020B0604020202020204" pitchFamily="34" charset="0"/>
        <a:buChar char="-"/>
        <a:defRPr sz="675">
          <a:solidFill>
            <a:schemeClr val="tx1"/>
          </a:solidFill>
          <a:latin typeface="+mn-lt"/>
        </a:defRPr>
      </a:lvl5pPr>
      <a:lvl6pPr marL="1414463" indent="-128588" algn="l" rtl="0" eaLnBrk="1" fontAlgn="base" hangingPunct="1">
        <a:spcBef>
          <a:spcPct val="20000"/>
        </a:spcBef>
        <a:spcAft>
          <a:spcPct val="0"/>
        </a:spcAft>
        <a:buClr>
          <a:srgbClr val="005CAB"/>
        </a:buClr>
        <a:buFont typeface="Arial" charset="0"/>
        <a:buChar char="-"/>
        <a:defRPr sz="1125">
          <a:solidFill>
            <a:schemeClr val="tx1"/>
          </a:solidFill>
          <a:latin typeface="+mn-lt"/>
        </a:defRPr>
      </a:lvl6pPr>
      <a:lvl7pPr marL="1671638" indent="-128588" algn="l" rtl="0" eaLnBrk="1" fontAlgn="base" hangingPunct="1">
        <a:spcBef>
          <a:spcPct val="20000"/>
        </a:spcBef>
        <a:spcAft>
          <a:spcPct val="0"/>
        </a:spcAft>
        <a:buClr>
          <a:srgbClr val="005CAB"/>
        </a:buClr>
        <a:buFont typeface="Arial" charset="0"/>
        <a:buChar char="-"/>
        <a:defRPr sz="1125">
          <a:solidFill>
            <a:schemeClr val="tx1"/>
          </a:solidFill>
          <a:latin typeface="+mn-lt"/>
        </a:defRPr>
      </a:lvl7pPr>
      <a:lvl8pPr marL="1928813" indent="-128588" algn="l" rtl="0" eaLnBrk="1" fontAlgn="base" hangingPunct="1">
        <a:spcBef>
          <a:spcPct val="20000"/>
        </a:spcBef>
        <a:spcAft>
          <a:spcPct val="0"/>
        </a:spcAft>
        <a:buClr>
          <a:srgbClr val="005CAB"/>
        </a:buClr>
        <a:buFont typeface="Arial" charset="0"/>
        <a:buChar char="-"/>
        <a:defRPr sz="1125">
          <a:solidFill>
            <a:schemeClr val="tx1"/>
          </a:solidFill>
          <a:latin typeface="+mn-lt"/>
        </a:defRPr>
      </a:lvl8pPr>
      <a:lvl9pPr marL="2185988" indent="-128588" algn="l" rtl="0" eaLnBrk="1" fontAlgn="base" hangingPunct="1">
        <a:spcBef>
          <a:spcPct val="20000"/>
        </a:spcBef>
        <a:spcAft>
          <a:spcPct val="0"/>
        </a:spcAft>
        <a:buClr>
          <a:srgbClr val="005CAB"/>
        </a:buClr>
        <a:buFont typeface="Arial" charset="0"/>
        <a:buChar char="-"/>
        <a:defRPr sz="1125">
          <a:solidFill>
            <a:schemeClr val="tx1"/>
          </a:solidFill>
          <a:latin typeface="+mn-lt"/>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2"/>
          <p:cNvSpPr>
            <a:spLocks noChangeArrowheads="1"/>
          </p:cNvSpPr>
          <p:nvPr/>
        </p:nvSpPr>
        <p:spPr bwMode="auto">
          <a:xfrm>
            <a:off x="-1588" y="2"/>
            <a:ext cx="9145588" cy="930275"/>
          </a:xfrm>
          <a:prstGeom prst="rect">
            <a:avLst/>
          </a:prstGeom>
          <a:solidFill>
            <a:schemeClr val="tx2"/>
          </a:solidFill>
          <a:ln>
            <a:noFill/>
          </a:ln>
          <a:extLst/>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fontAlgn="base" hangingPunct="1">
              <a:spcBef>
                <a:spcPct val="0"/>
              </a:spcBef>
              <a:spcAft>
                <a:spcPct val="0"/>
              </a:spcAft>
              <a:defRPr/>
            </a:pPr>
            <a:endParaRPr lang="en-US" altLang="en-US" sz="1350" dirty="0">
              <a:solidFill>
                <a:srgbClr val="061421"/>
              </a:solidFill>
              <a:latin typeface="Imago" pitchFamily="2" charset="0"/>
            </a:endParaRPr>
          </a:p>
        </p:txBody>
      </p:sp>
      <p:sp>
        <p:nvSpPr>
          <p:cNvPr id="1027" name="Title Placeholder 1"/>
          <p:cNvSpPr>
            <a:spLocks noGrp="1"/>
          </p:cNvSpPr>
          <p:nvPr>
            <p:ph type="title"/>
          </p:nvPr>
        </p:nvSpPr>
        <p:spPr bwMode="auto">
          <a:xfrm>
            <a:off x="205979" y="254000"/>
            <a:ext cx="8735615" cy="616904"/>
          </a:xfrm>
          <a:prstGeom prst="rect">
            <a:avLst/>
          </a:prstGeom>
          <a:noFill/>
          <a:ln>
            <a:noFill/>
          </a:ln>
          <a:extLst/>
        </p:spPr>
        <p:txBody>
          <a:bodyPr vert="horz" wrap="square" lIns="0" tIns="0" rIns="0" bIns="0" numCol="1" anchor="b" anchorCtr="0" compatLnSpc="1">
            <a:prstTxWarp prst="textNoShape">
              <a:avLst/>
            </a:prstTxWarp>
          </a:bodyPr>
          <a:lstStyle/>
          <a:p>
            <a:pPr lvl="0" eaLnBrk="0" hangingPunct="0"/>
            <a:r>
              <a:rPr lang="en-US" altLang="en-US" dirty="0"/>
              <a:t>Click to edit Master title style</a:t>
            </a:r>
          </a:p>
        </p:txBody>
      </p:sp>
      <p:sp>
        <p:nvSpPr>
          <p:cNvPr id="2" name="Text Placeholder 1"/>
          <p:cNvSpPr>
            <a:spLocks noGrp="1"/>
          </p:cNvSpPr>
          <p:nvPr>
            <p:ph type="body" idx="1"/>
          </p:nvPr>
        </p:nvSpPr>
        <p:spPr>
          <a:xfrm>
            <a:off x="346710" y="1254126"/>
            <a:ext cx="8439150" cy="4940935"/>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Footer Placeholder 4"/>
          <p:cNvSpPr>
            <a:spLocks noGrp="1"/>
          </p:cNvSpPr>
          <p:nvPr>
            <p:ph type="ftr" sz="quarter" idx="3"/>
          </p:nvPr>
        </p:nvSpPr>
        <p:spPr>
          <a:xfrm>
            <a:off x="2238375" y="6622526"/>
            <a:ext cx="4663440" cy="182880"/>
          </a:xfrm>
          <a:prstGeom prst="rect">
            <a:avLst/>
          </a:prstGeom>
        </p:spPr>
        <p:txBody>
          <a:bodyPr vert="horz" lIns="0" tIns="0" rIns="0" bIns="0" rtlCol="0" anchor="ctr"/>
          <a:lstStyle>
            <a:lvl1pPr algn="ctr">
              <a:defRPr kumimoji="0" lang="en-US" sz="600" b="0" i="0" u="none" strike="noStrike" kern="1200" cap="none" spc="0" normalizeH="0" baseline="0" smtClean="0">
                <a:ln>
                  <a:noFill/>
                </a:ln>
                <a:solidFill>
                  <a:srgbClr val="061421">
                    <a:tint val="75000"/>
                  </a:srgbClr>
                </a:solidFill>
                <a:effectLst/>
                <a:uLnTx/>
                <a:uFillTx/>
                <a:latin typeface="Imago" pitchFamily="2" charset="0"/>
                <a:ea typeface="+mn-ea"/>
                <a:cs typeface="+mn-cs"/>
              </a:defRPr>
            </a:lvl1pPr>
          </a:lstStyle>
          <a:p>
            <a:pPr eaLnBrk="0" fontAlgn="base" hangingPunct="0">
              <a:spcBef>
                <a:spcPct val="50000"/>
              </a:spcBef>
              <a:spcAft>
                <a:spcPct val="0"/>
              </a:spcAft>
              <a:defRPr/>
            </a:pPr>
            <a:r>
              <a:rPr lang="en-GB" dirty="0"/>
              <a:t>Confidential — For internal use only. Do not copy, distribute or use without prior written consent </a:t>
            </a:r>
          </a:p>
        </p:txBody>
      </p:sp>
      <p:sp>
        <p:nvSpPr>
          <p:cNvPr id="10" name="Slide Number Placeholder 5"/>
          <p:cNvSpPr txBox="1">
            <a:spLocks/>
          </p:cNvSpPr>
          <p:nvPr/>
        </p:nvSpPr>
        <p:spPr>
          <a:xfrm>
            <a:off x="7886700" y="6574401"/>
            <a:ext cx="1053859" cy="182880"/>
          </a:xfrm>
          <a:prstGeom prst="rect">
            <a:avLst/>
          </a:prstGeom>
        </p:spPr>
        <p:txBody>
          <a:bodyPr vert="horz" lIns="0" tIns="0" rIns="0" bIns="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D425BAD-C49F-4A99-818C-23CC125A0323}" type="slidenum">
              <a:rPr lang="en-US" sz="600" smtClean="0">
                <a:solidFill>
                  <a:srgbClr val="002060"/>
                </a:solidFill>
                <a:latin typeface="Imago" pitchFamily="2" charset="0"/>
              </a:rPr>
              <a:pPr/>
              <a:t>‹#›</a:t>
            </a:fld>
            <a:endParaRPr lang="en-US" sz="600" dirty="0">
              <a:solidFill>
                <a:srgbClr val="002060"/>
              </a:solidFill>
              <a:latin typeface="Imago" pitchFamily="2" charset="0"/>
            </a:endParaRPr>
          </a:p>
        </p:txBody>
      </p:sp>
    </p:spTree>
    <p:custDataLst>
      <p:tags r:id="rId13"/>
    </p:custDataLst>
    <p:extLst>
      <p:ext uri="{BB962C8B-B14F-4D97-AF65-F5344CB8AC3E}">
        <p14:creationId xmlns:p14="http://schemas.microsoft.com/office/powerpoint/2010/main" val="3620385186"/>
      </p:ext>
    </p:extLst>
  </p:cSld>
  <p:clrMap bg1="lt1" tx1="dk1" bg2="lt2" tx2="dk2" accent1="accent1" accent2="accent2" accent3="accent3" accent4="accent4" accent5="accent5" accent6="accent6" hlink="hlink" folHlink="folHlink"/>
  <p:sldLayoutIdLst>
    <p:sldLayoutId id="2147483931" r:id="rId1"/>
    <p:sldLayoutId id="2147483932" r:id="rId2"/>
    <p:sldLayoutId id="2147483933" r:id="rId3"/>
    <p:sldLayoutId id="2147483934" r:id="rId4"/>
    <p:sldLayoutId id="2147483935" r:id="rId5"/>
    <p:sldLayoutId id="2147483936" r:id="rId6"/>
    <p:sldLayoutId id="2147483937" r:id="rId7"/>
    <p:sldLayoutId id="2147483938" r:id="rId8"/>
    <p:sldLayoutId id="2147483939" r:id="rId9"/>
    <p:sldLayoutId id="2147483940" r:id="rId10"/>
    <p:sldLayoutId id="2147483941" r:id="rId11"/>
  </p:sldLayoutIdLst>
  <p:transition>
    <p:fade/>
  </p:transition>
  <p:hf sldNum="0" hdr="0" dt="0"/>
  <p:txStyles>
    <p:titleStyle>
      <a:lvl1pPr algn="l" defTabSz="342900" rtl="0" eaLnBrk="1" fontAlgn="base" hangingPunct="1">
        <a:lnSpc>
          <a:spcPct val="90000"/>
        </a:lnSpc>
        <a:spcBef>
          <a:spcPct val="0"/>
        </a:spcBef>
        <a:spcAft>
          <a:spcPct val="0"/>
        </a:spcAft>
        <a:defRPr lang="en-US" altLang="en-US" sz="1800" dirty="0" smtClean="0">
          <a:solidFill>
            <a:schemeClr val="bg1"/>
          </a:solidFill>
          <a:latin typeface="Imago" pitchFamily="2" charset="0"/>
          <a:ea typeface="ＭＳ Ｐゴシック" charset="-128"/>
          <a:cs typeface="ＭＳ Ｐゴシック" charset="-128"/>
        </a:defRPr>
      </a:lvl1pPr>
      <a:lvl2pPr algn="l" defTabSz="342900" rtl="0" eaLnBrk="1" fontAlgn="base" hangingPunct="1">
        <a:lnSpc>
          <a:spcPts val="1800"/>
        </a:lnSpc>
        <a:spcBef>
          <a:spcPct val="0"/>
        </a:spcBef>
        <a:spcAft>
          <a:spcPct val="0"/>
        </a:spcAft>
        <a:defRPr sz="1800">
          <a:solidFill>
            <a:schemeClr val="bg1"/>
          </a:solidFill>
          <a:latin typeface="Arial" pitchFamily="-65" charset="0"/>
          <a:ea typeface="ＭＳ Ｐゴシック" pitchFamily="-65" charset="-128"/>
          <a:cs typeface="ＭＳ Ｐゴシック" pitchFamily="-65" charset="-128"/>
        </a:defRPr>
      </a:lvl2pPr>
      <a:lvl3pPr algn="l" defTabSz="342900" rtl="0" eaLnBrk="1" fontAlgn="base" hangingPunct="1">
        <a:lnSpc>
          <a:spcPts val="1800"/>
        </a:lnSpc>
        <a:spcBef>
          <a:spcPct val="0"/>
        </a:spcBef>
        <a:spcAft>
          <a:spcPct val="0"/>
        </a:spcAft>
        <a:defRPr sz="1800">
          <a:solidFill>
            <a:schemeClr val="bg1"/>
          </a:solidFill>
          <a:latin typeface="Arial" pitchFamily="-65" charset="0"/>
          <a:ea typeface="ＭＳ Ｐゴシック" pitchFamily="-65" charset="-128"/>
          <a:cs typeface="ＭＳ Ｐゴシック" pitchFamily="-65" charset="-128"/>
        </a:defRPr>
      </a:lvl3pPr>
      <a:lvl4pPr algn="l" defTabSz="342900" rtl="0" eaLnBrk="1" fontAlgn="base" hangingPunct="1">
        <a:lnSpc>
          <a:spcPts val="1800"/>
        </a:lnSpc>
        <a:spcBef>
          <a:spcPct val="0"/>
        </a:spcBef>
        <a:spcAft>
          <a:spcPct val="0"/>
        </a:spcAft>
        <a:defRPr sz="1800">
          <a:solidFill>
            <a:schemeClr val="bg1"/>
          </a:solidFill>
          <a:latin typeface="Arial" pitchFamily="-65" charset="0"/>
          <a:ea typeface="ＭＳ Ｐゴシック" pitchFamily="-65" charset="-128"/>
          <a:cs typeface="ＭＳ Ｐゴシック" pitchFamily="-65" charset="-128"/>
        </a:defRPr>
      </a:lvl4pPr>
      <a:lvl5pPr algn="l" defTabSz="342900" rtl="0" eaLnBrk="1" fontAlgn="base" hangingPunct="1">
        <a:lnSpc>
          <a:spcPts val="1800"/>
        </a:lnSpc>
        <a:spcBef>
          <a:spcPct val="0"/>
        </a:spcBef>
        <a:spcAft>
          <a:spcPct val="0"/>
        </a:spcAft>
        <a:defRPr sz="1800">
          <a:solidFill>
            <a:schemeClr val="bg1"/>
          </a:solidFill>
          <a:latin typeface="Arial" pitchFamily="-65" charset="0"/>
          <a:ea typeface="ＭＳ Ｐゴシック" pitchFamily="-65" charset="-128"/>
          <a:cs typeface="ＭＳ Ｐゴシック" pitchFamily="-65" charset="-128"/>
        </a:defRPr>
      </a:lvl5pPr>
      <a:lvl6pPr marL="342900" algn="l" defTabSz="342900" rtl="0" eaLnBrk="1" fontAlgn="base" hangingPunct="1">
        <a:lnSpc>
          <a:spcPts val="1800"/>
        </a:lnSpc>
        <a:spcBef>
          <a:spcPct val="0"/>
        </a:spcBef>
        <a:spcAft>
          <a:spcPct val="0"/>
        </a:spcAft>
        <a:defRPr sz="1800">
          <a:solidFill>
            <a:schemeClr val="bg1"/>
          </a:solidFill>
          <a:latin typeface="Arial" pitchFamily="-65" charset="0"/>
          <a:ea typeface="ＭＳ Ｐゴシック" pitchFamily="-65" charset="-128"/>
          <a:cs typeface="ＭＳ Ｐゴシック" pitchFamily="-65" charset="-128"/>
        </a:defRPr>
      </a:lvl6pPr>
      <a:lvl7pPr marL="685800" algn="l" defTabSz="342900" rtl="0" eaLnBrk="1" fontAlgn="base" hangingPunct="1">
        <a:lnSpc>
          <a:spcPts val="1800"/>
        </a:lnSpc>
        <a:spcBef>
          <a:spcPct val="0"/>
        </a:spcBef>
        <a:spcAft>
          <a:spcPct val="0"/>
        </a:spcAft>
        <a:defRPr sz="1800">
          <a:solidFill>
            <a:schemeClr val="bg1"/>
          </a:solidFill>
          <a:latin typeface="Arial" pitchFamily="-65" charset="0"/>
          <a:ea typeface="ＭＳ Ｐゴシック" pitchFamily="-65" charset="-128"/>
          <a:cs typeface="ＭＳ Ｐゴシック" pitchFamily="-65" charset="-128"/>
        </a:defRPr>
      </a:lvl7pPr>
      <a:lvl8pPr marL="1028700" algn="l" defTabSz="342900" rtl="0" eaLnBrk="1" fontAlgn="base" hangingPunct="1">
        <a:lnSpc>
          <a:spcPts val="1800"/>
        </a:lnSpc>
        <a:spcBef>
          <a:spcPct val="0"/>
        </a:spcBef>
        <a:spcAft>
          <a:spcPct val="0"/>
        </a:spcAft>
        <a:defRPr sz="1800">
          <a:solidFill>
            <a:schemeClr val="bg1"/>
          </a:solidFill>
          <a:latin typeface="Arial" pitchFamily="-65" charset="0"/>
          <a:ea typeface="ＭＳ Ｐゴシック" pitchFamily="-65" charset="-128"/>
          <a:cs typeface="ＭＳ Ｐゴシック" pitchFamily="-65" charset="-128"/>
        </a:defRPr>
      </a:lvl8pPr>
      <a:lvl9pPr marL="1371600" algn="l" defTabSz="342900" rtl="0" eaLnBrk="1" fontAlgn="base" hangingPunct="1">
        <a:lnSpc>
          <a:spcPts val="1800"/>
        </a:lnSpc>
        <a:spcBef>
          <a:spcPct val="0"/>
        </a:spcBef>
        <a:spcAft>
          <a:spcPct val="0"/>
        </a:spcAft>
        <a:defRPr sz="1800">
          <a:solidFill>
            <a:schemeClr val="bg1"/>
          </a:solidFill>
          <a:latin typeface="Arial" pitchFamily="-65" charset="0"/>
          <a:ea typeface="ＭＳ Ｐゴシック" pitchFamily="-65" charset="-128"/>
          <a:cs typeface="ＭＳ Ｐゴシック" pitchFamily="-65" charset="-128"/>
        </a:defRPr>
      </a:lvl9pPr>
    </p:titleStyle>
    <p:bodyStyle>
      <a:lvl1pPr marL="171450" indent="-171450" algn="l" defTabSz="342900" rtl="0" eaLnBrk="1" fontAlgn="base" hangingPunct="1">
        <a:lnSpc>
          <a:spcPct val="90000"/>
        </a:lnSpc>
        <a:spcBef>
          <a:spcPts val="0"/>
        </a:spcBef>
        <a:spcAft>
          <a:spcPts val="450"/>
        </a:spcAft>
        <a:buClr>
          <a:schemeClr val="tx2"/>
        </a:buClr>
        <a:buFont typeface="Times New Roman" pitchFamily="18" charset="0"/>
        <a:buChar char="■"/>
        <a:tabLst/>
        <a:defRPr lang="en-US" sz="1500" dirty="0">
          <a:solidFill>
            <a:srgbClr val="061522"/>
          </a:solidFill>
          <a:latin typeface="Imago" pitchFamily="2" charset="0"/>
          <a:ea typeface="ＭＳ Ｐゴシック" charset="-128"/>
          <a:cs typeface="ＭＳ Ｐゴシック" charset="-128"/>
        </a:defRPr>
      </a:lvl1pPr>
      <a:lvl2pPr marL="384572" indent="-127397" algn="l" defTabSz="342900" rtl="0" eaLnBrk="1" fontAlgn="base" hangingPunct="1">
        <a:lnSpc>
          <a:spcPct val="90000"/>
        </a:lnSpc>
        <a:spcBef>
          <a:spcPts val="0"/>
        </a:spcBef>
        <a:spcAft>
          <a:spcPts val="450"/>
        </a:spcAft>
        <a:buClr>
          <a:schemeClr val="tx2"/>
        </a:buClr>
        <a:buSzPct val="110000"/>
        <a:buChar char="•"/>
        <a:tabLst/>
        <a:defRPr lang="en-US" dirty="0">
          <a:solidFill>
            <a:srgbClr val="061522"/>
          </a:solidFill>
          <a:latin typeface="Imago" pitchFamily="2" charset="0"/>
          <a:ea typeface="ＭＳ Ｐゴシック" charset="-128"/>
        </a:defRPr>
      </a:lvl2pPr>
      <a:lvl3pPr marL="571500" indent="-117872" algn="l" defTabSz="342900" rtl="0" eaLnBrk="1" fontAlgn="base" hangingPunct="1">
        <a:lnSpc>
          <a:spcPct val="90000"/>
        </a:lnSpc>
        <a:spcBef>
          <a:spcPts val="0"/>
        </a:spcBef>
        <a:spcAft>
          <a:spcPts val="450"/>
        </a:spcAft>
        <a:buClr>
          <a:schemeClr val="tx2"/>
        </a:buClr>
        <a:buFont typeface="Arial" pitchFamily="34" charset="0"/>
        <a:buChar char="–"/>
        <a:tabLst/>
        <a:defRPr lang="en-US" sz="1200" dirty="0">
          <a:solidFill>
            <a:srgbClr val="061522"/>
          </a:solidFill>
          <a:latin typeface="Imago" pitchFamily="2" charset="0"/>
          <a:ea typeface="ＭＳ Ｐゴシック" charset="-128"/>
        </a:defRPr>
      </a:lvl3pPr>
      <a:lvl4pPr marL="763191" indent="-108347" algn="l" defTabSz="342900" rtl="0" eaLnBrk="1" fontAlgn="base" hangingPunct="1">
        <a:lnSpc>
          <a:spcPct val="90000"/>
        </a:lnSpc>
        <a:spcBef>
          <a:spcPts val="0"/>
        </a:spcBef>
        <a:spcAft>
          <a:spcPts val="450"/>
        </a:spcAft>
        <a:buClr>
          <a:schemeClr val="tx2"/>
        </a:buClr>
        <a:buFont typeface="Arial" panose="020B0604020202020204" pitchFamily="34" charset="0"/>
        <a:buChar char="•"/>
        <a:tabLst/>
        <a:defRPr lang="en-US" sz="900" dirty="0">
          <a:solidFill>
            <a:srgbClr val="061522"/>
          </a:solidFill>
          <a:latin typeface="Imago" pitchFamily="2" charset="0"/>
          <a:ea typeface="ＭＳ Ｐゴシック" charset="-128"/>
        </a:defRPr>
      </a:lvl4pPr>
      <a:lvl5pPr marL="919163" indent="-104775" algn="l" defTabSz="342900" rtl="0" eaLnBrk="1" fontAlgn="base" hangingPunct="1">
        <a:lnSpc>
          <a:spcPct val="90000"/>
        </a:lnSpc>
        <a:spcBef>
          <a:spcPts val="0"/>
        </a:spcBef>
        <a:spcAft>
          <a:spcPts val="450"/>
        </a:spcAft>
        <a:buFont typeface="Calibri" panose="020F0502020204030204" pitchFamily="34" charset="0"/>
        <a:buChar char="‒"/>
        <a:tabLst/>
        <a:defRPr sz="900">
          <a:solidFill>
            <a:srgbClr val="061522"/>
          </a:solidFill>
          <a:latin typeface="Imago" pitchFamily="2" charset="0"/>
          <a:ea typeface="ＭＳ Ｐゴシック" charset="-128"/>
        </a:defRPr>
      </a:lvl5pPr>
      <a:lvl6pPr marL="1846660" indent="-132160" algn="l" defTabSz="342900" rtl="0" eaLnBrk="1" fontAlgn="base" hangingPunct="1">
        <a:lnSpc>
          <a:spcPts val="1050"/>
        </a:lnSpc>
        <a:spcBef>
          <a:spcPct val="0"/>
        </a:spcBef>
        <a:spcAft>
          <a:spcPts val="450"/>
        </a:spcAft>
        <a:buFont typeface="Lucida Grande" pitchFamily="-65" charset="0"/>
        <a:buChar char="&gt;"/>
        <a:tabLst>
          <a:tab pos="340519" algn="l"/>
          <a:tab pos="686991" algn="l"/>
          <a:tab pos="1027510" algn="l"/>
        </a:tabLst>
        <a:defRPr sz="900">
          <a:solidFill>
            <a:srgbClr val="061522"/>
          </a:solidFill>
          <a:latin typeface="+mn-lt"/>
          <a:ea typeface="+mn-ea"/>
        </a:defRPr>
      </a:lvl6pPr>
      <a:lvl7pPr marL="2189560" indent="-132160" algn="l" defTabSz="342900" rtl="0" eaLnBrk="1" fontAlgn="base" hangingPunct="1">
        <a:lnSpc>
          <a:spcPts val="1050"/>
        </a:lnSpc>
        <a:spcBef>
          <a:spcPct val="0"/>
        </a:spcBef>
        <a:spcAft>
          <a:spcPts val="450"/>
        </a:spcAft>
        <a:buFont typeface="Lucida Grande" pitchFamily="-65" charset="0"/>
        <a:buChar char="&gt;"/>
        <a:tabLst>
          <a:tab pos="340519" algn="l"/>
          <a:tab pos="686991" algn="l"/>
          <a:tab pos="1027510" algn="l"/>
        </a:tabLst>
        <a:defRPr sz="900">
          <a:solidFill>
            <a:srgbClr val="061522"/>
          </a:solidFill>
          <a:latin typeface="+mn-lt"/>
          <a:ea typeface="+mn-ea"/>
        </a:defRPr>
      </a:lvl7pPr>
      <a:lvl8pPr marL="2532460" indent="-132160" algn="l" defTabSz="342900" rtl="0" eaLnBrk="1" fontAlgn="base" hangingPunct="1">
        <a:lnSpc>
          <a:spcPts val="1050"/>
        </a:lnSpc>
        <a:spcBef>
          <a:spcPct val="0"/>
        </a:spcBef>
        <a:spcAft>
          <a:spcPts val="450"/>
        </a:spcAft>
        <a:buFont typeface="Lucida Grande" pitchFamily="-65" charset="0"/>
        <a:buChar char="&gt;"/>
        <a:tabLst>
          <a:tab pos="340519" algn="l"/>
          <a:tab pos="686991" algn="l"/>
          <a:tab pos="1027510" algn="l"/>
        </a:tabLst>
        <a:defRPr sz="900">
          <a:solidFill>
            <a:srgbClr val="061522"/>
          </a:solidFill>
          <a:latin typeface="+mn-lt"/>
          <a:ea typeface="+mn-ea"/>
        </a:defRPr>
      </a:lvl8pPr>
      <a:lvl9pPr marL="2875360" indent="-132160" algn="l" defTabSz="342900" rtl="0" eaLnBrk="1" fontAlgn="base" hangingPunct="1">
        <a:lnSpc>
          <a:spcPts val="1050"/>
        </a:lnSpc>
        <a:spcBef>
          <a:spcPct val="0"/>
        </a:spcBef>
        <a:spcAft>
          <a:spcPts val="450"/>
        </a:spcAft>
        <a:buFont typeface="Lucida Grande" pitchFamily="-65" charset="0"/>
        <a:buChar char="&gt;"/>
        <a:tabLst>
          <a:tab pos="340519" algn="l"/>
          <a:tab pos="686991" algn="l"/>
          <a:tab pos="1027510" algn="l"/>
        </a:tabLst>
        <a:defRPr sz="900">
          <a:solidFill>
            <a:srgbClr val="061522"/>
          </a:solidFill>
          <a:latin typeface="+mn-lt"/>
          <a:ea typeface="+mn-ea"/>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pos="3840">
          <p15:clr>
            <a:srgbClr val="F26B43"/>
          </p15:clr>
        </p15:guide>
        <p15:guide id="2" orient="horz" pos="2160">
          <p15:clr>
            <a:srgbClr val="F26B43"/>
          </p15:clr>
        </p15:guide>
        <p15:guide id="3" pos="173">
          <p15:clr>
            <a:srgbClr val="F26B43"/>
          </p15:clr>
        </p15:guide>
        <p15:guide id="4" pos="7510">
          <p15:clr>
            <a:srgbClr val="F26B43"/>
          </p15:clr>
        </p15:guide>
        <p15:guide id="5" pos="288">
          <p15:clr>
            <a:srgbClr val="F26B43"/>
          </p15:clr>
        </p15:guide>
        <p15:guide id="6" orient="horz" pos="4128">
          <p15:clr>
            <a:srgbClr val="F26B43"/>
          </p15:clr>
        </p15:guide>
        <p15:guide id="7" orient="horz" pos="704">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 xmlns:a16="http://schemas.microsoft.com/office/drawing/2014/main" id="{8C652D82-3473-4D74-B767-9C7251D0CF9C}"/>
              </a:ext>
            </a:extLst>
          </p:cNvPr>
          <p:cNvSpPr>
            <a:spLocks noGrp="1" noChangeArrowheads="1"/>
          </p:cNvSpPr>
          <p:nvPr>
            <p:ph type="title"/>
          </p:nvPr>
        </p:nvSpPr>
        <p:spPr bwMode="auto">
          <a:xfrm>
            <a:off x="628650" y="365127"/>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ru-RU"/>
              <a:t>Click to edit Master title style</a:t>
            </a:r>
            <a:endParaRPr lang="ru-RU" altLang="ru-RU"/>
          </a:p>
        </p:txBody>
      </p:sp>
      <p:sp>
        <p:nvSpPr>
          <p:cNvPr id="2051" name="Text Placeholder 2">
            <a:extLst>
              <a:ext uri="{FF2B5EF4-FFF2-40B4-BE49-F238E27FC236}">
                <a16:creationId xmlns="" xmlns:a16="http://schemas.microsoft.com/office/drawing/2014/main" id="{32591A44-9A33-40C1-AE48-41F8D6771594}"/>
              </a:ext>
            </a:extLst>
          </p:cNvPr>
          <p:cNvSpPr>
            <a:spLocks noGrp="1" noChangeArrowheads="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ru-RU"/>
              <a:t>Click to edit Master text styles</a:t>
            </a:r>
          </a:p>
          <a:p>
            <a:pPr lvl="1"/>
            <a:r>
              <a:rPr lang="en-US" altLang="ru-RU"/>
              <a:t>Second level</a:t>
            </a:r>
          </a:p>
          <a:p>
            <a:pPr lvl="2"/>
            <a:r>
              <a:rPr lang="en-US" altLang="ru-RU"/>
              <a:t>Third level</a:t>
            </a:r>
          </a:p>
          <a:p>
            <a:pPr lvl="3"/>
            <a:r>
              <a:rPr lang="en-US" altLang="ru-RU"/>
              <a:t>Fourth level</a:t>
            </a:r>
          </a:p>
          <a:p>
            <a:pPr lvl="4"/>
            <a:r>
              <a:rPr lang="en-US" altLang="ru-RU"/>
              <a:t>Fifth level</a:t>
            </a:r>
            <a:endParaRPr lang="ru-RU" altLang="ru-RU"/>
          </a:p>
        </p:txBody>
      </p:sp>
      <p:sp>
        <p:nvSpPr>
          <p:cNvPr id="4" name="Date Placeholder 3">
            <a:extLst>
              <a:ext uri="{FF2B5EF4-FFF2-40B4-BE49-F238E27FC236}">
                <a16:creationId xmlns="" xmlns:a16="http://schemas.microsoft.com/office/drawing/2014/main" id="{3CE0E8D8-26D5-4F35-90DF-9974766F5347}"/>
              </a:ext>
            </a:extLst>
          </p:cNvPr>
          <p:cNvSpPr>
            <a:spLocks noGrp="1"/>
          </p:cNvSpPr>
          <p:nvPr>
            <p:ph type="dt" sz="half" idx="2"/>
          </p:nvPr>
        </p:nvSpPr>
        <p:spPr>
          <a:xfrm>
            <a:off x="628650" y="6356352"/>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ru-RU"/>
          </a:p>
        </p:txBody>
      </p:sp>
      <p:sp>
        <p:nvSpPr>
          <p:cNvPr id="5" name="Footer Placeholder 4">
            <a:extLst>
              <a:ext uri="{FF2B5EF4-FFF2-40B4-BE49-F238E27FC236}">
                <a16:creationId xmlns="" xmlns:a16="http://schemas.microsoft.com/office/drawing/2014/main" id="{6DC05E70-3ED6-437B-96C3-889197A7B5E1}"/>
              </a:ext>
            </a:extLst>
          </p:cNvPr>
          <p:cNvSpPr>
            <a:spLocks noGrp="1"/>
          </p:cNvSpPr>
          <p:nvPr>
            <p:ph type="ftr" sz="quarter" idx="3"/>
          </p:nvPr>
        </p:nvSpPr>
        <p:spPr>
          <a:xfrm rot="16200000">
            <a:off x="7476332" y="4947445"/>
            <a:ext cx="3086100" cy="249237"/>
          </a:xfrm>
          <a:prstGeom prst="rect">
            <a:avLst/>
          </a:prstGeom>
        </p:spPr>
        <p:txBody>
          <a:bodyPr vert="horz" lIns="91440" tIns="45720" rIns="91440" bIns="45720" rtlCol="0" anchor="ctr"/>
          <a:lstStyle>
            <a:lvl1pPr algn="l">
              <a:defRPr sz="675">
                <a:solidFill>
                  <a:schemeClr val="tx1">
                    <a:tint val="75000"/>
                  </a:schemeClr>
                </a:solidFill>
              </a:defRPr>
            </a:lvl1pPr>
          </a:lstStyle>
          <a:p>
            <a:pPr>
              <a:defRPr/>
            </a:pPr>
            <a:r>
              <a:rPr lang="en-US"/>
              <a:t>PHRU/TIZ/0818/0008</a:t>
            </a:r>
            <a:endParaRPr lang="ru-RU" dirty="0"/>
          </a:p>
        </p:txBody>
      </p:sp>
      <p:sp>
        <p:nvSpPr>
          <p:cNvPr id="6" name="Slide Number Placeholder 5">
            <a:extLst>
              <a:ext uri="{FF2B5EF4-FFF2-40B4-BE49-F238E27FC236}">
                <a16:creationId xmlns="" xmlns:a16="http://schemas.microsoft.com/office/drawing/2014/main" id="{39BD5F20-B48F-41E0-AA4B-A43826576568}"/>
              </a:ext>
            </a:extLst>
          </p:cNvPr>
          <p:cNvSpPr>
            <a:spLocks noGrp="1"/>
          </p:cNvSpPr>
          <p:nvPr>
            <p:ph type="sldNum" sz="quarter" idx="4"/>
          </p:nvPr>
        </p:nvSpPr>
        <p:spPr>
          <a:xfrm>
            <a:off x="7086600" y="6613527"/>
            <a:ext cx="2057400" cy="244475"/>
          </a:xfrm>
          <a:prstGeom prst="rect">
            <a:avLst/>
          </a:prstGeom>
        </p:spPr>
        <p:txBody>
          <a:bodyPr vert="horz" lIns="91440" tIns="45720" rIns="91440" bIns="45720" rtlCol="0" anchor="ctr"/>
          <a:lstStyle>
            <a:lvl1pPr algn="r">
              <a:defRPr sz="675">
                <a:solidFill>
                  <a:schemeClr val="tx1">
                    <a:tint val="75000"/>
                  </a:schemeClr>
                </a:solidFill>
              </a:defRPr>
            </a:lvl1pPr>
          </a:lstStyle>
          <a:p>
            <a:pPr>
              <a:defRPr/>
            </a:pPr>
            <a:fld id="{ADD9A566-4A79-4509-B4BA-FCA78FCF0565}" type="slidenum">
              <a:rPr lang="ru-RU"/>
              <a:pPr>
                <a:defRPr/>
              </a:pPr>
              <a:t>‹#›</a:t>
            </a:fld>
            <a:endParaRPr lang="ru-RU"/>
          </a:p>
        </p:txBody>
      </p:sp>
      <p:cxnSp>
        <p:nvCxnSpPr>
          <p:cNvPr id="8" name="Straight Connector 7">
            <a:extLst>
              <a:ext uri="{FF2B5EF4-FFF2-40B4-BE49-F238E27FC236}">
                <a16:creationId xmlns="" xmlns:a16="http://schemas.microsoft.com/office/drawing/2014/main" id="{ACBDDA14-9E0E-4473-9159-85C4CAC23646}"/>
              </a:ext>
            </a:extLst>
          </p:cNvPr>
          <p:cNvCxnSpPr>
            <a:cxnSpLocks/>
          </p:cNvCxnSpPr>
          <p:nvPr/>
        </p:nvCxnSpPr>
        <p:spPr>
          <a:xfrm>
            <a:off x="1" y="1163638"/>
            <a:ext cx="8524875" cy="0"/>
          </a:xfrm>
          <a:prstGeom prst="line">
            <a:avLst/>
          </a:prstGeom>
          <a:ln w="635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55014358"/>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 id="2147483705" r:id="rId13"/>
    <p:sldLayoutId id="2147483706" r:id="rId14"/>
    <p:sldLayoutId id="2147483707" r:id="rId15"/>
    <p:sldLayoutId id="2147483708" r:id="rId16"/>
  </p:sldLayoutIdLst>
  <p:hf hdr="0" dt="0"/>
  <p:txStyles>
    <p:titleStyle>
      <a:lvl1pPr algn="l" rtl="0" eaLnBrk="1" fontAlgn="base" hangingPunct="1">
        <a:lnSpc>
          <a:spcPct val="90000"/>
        </a:lnSpc>
        <a:spcBef>
          <a:spcPct val="0"/>
        </a:spcBef>
        <a:spcAft>
          <a:spcPct val="0"/>
        </a:spcAft>
        <a:defRPr sz="3300" kern="1200">
          <a:solidFill>
            <a:schemeClr val="tx1"/>
          </a:solidFill>
          <a:latin typeface="+mj-lt"/>
          <a:ea typeface="+mj-ea"/>
          <a:cs typeface="+mj-cs"/>
        </a:defRPr>
      </a:lvl1pPr>
      <a:lvl2pPr algn="l" rtl="0" eaLnBrk="1" fontAlgn="base" hangingPunct="1">
        <a:lnSpc>
          <a:spcPct val="90000"/>
        </a:lnSpc>
        <a:spcBef>
          <a:spcPct val="0"/>
        </a:spcBef>
        <a:spcAft>
          <a:spcPct val="0"/>
        </a:spcAft>
        <a:defRPr sz="3300">
          <a:solidFill>
            <a:schemeClr val="tx1"/>
          </a:solidFill>
          <a:latin typeface="Calibri Light" panose="020F0302020204030204" pitchFamily="34" charset="0"/>
        </a:defRPr>
      </a:lvl2pPr>
      <a:lvl3pPr algn="l" rtl="0" eaLnBrk="1" fontAlgn="base" hangingPunct="1">
        <a:lnSpc>
          <a:spcPct val="90000"/>
        </a:lnSpc>
        <a:spcBef>
          <a:spcPct val="0"/>
        </a:spcBef>
        <a:spcAft>
          <a:spcPct val="0"/>
        </a:spcAft>
        <a:defRPr sz="3300">
          <a:solidFill>
            <a:schemeClr val="tx1"/>
          </a:solidFill>
          <a:latin typeface="Calibri Light" panose="020F0302020204030204" pitchFamily="34" charset="0"/>
        </a:defRPr>
      </a:lvl3pPr>
      <a:lvl4pPr algn="l" rtl="0" eaLnBrk="1" fontAlgn="base" hangingPunct="1">
        <a:lnSpc>
          <a:spcPct val="90000"/>
        </a:lnSpc>
        <a:spcBef>
          <a:spcPct val="0"/>
        </a:spcBef>
        <a:spcAft>
          <a:spcPct val="0"/>
        </a:spcAft>
        <a:defRPr sz="3300">
          <a:solidFill>
            <a:schemeClr val="tx1"/>
          </a:solidFill>
          <a:latin typeface="Calibri Light" panose="020F0302020204030204" pitchFamily="34" charset="0"/>
        </a:defRPr>
      </a:lvl4pPr>
      <a:lvl5pPr algn="l" rtl="0" eaLnBrk="1" fontAlgn="base" hangingPunct="1">
        <a:lnSpc>
          <a:spcPct val="90000"/>
        </a:lnSpc>
        <a:spcBef>
          <a:spcPct val="0"/>
        </a:spcBef>
        <a:spcAft>
          <a:spcPct val="0"/>
        </a:spcAft>
        <a:defRPr sz="3300">
          <a:solidFill>
            <a:schemeClr val="tx1"/>
          </a:solidFill>
          <a:latin typeface="Calibri Light" panose="020F0302020204030204" pitchFamily="34" charset="0"/>
        </a:defRPr>
      </a:lvl5pPr>
      <a:lvl6pPr marL="342900" algn="l" rtl="0" eaLnBrk="1" fontAlgn="base" hangingPunct="1">
        <a:lnSpc>
          <a:spcPct val="90000"/>
        </a:lnSpc>
        <a:spcBef>
          <a:spcPct val="0"/>
        </a:spcBef>
        <a:spcAft>
          <a:spcPct val="0"/>
        </a:spcAft>
        <a:defRPr sz="3300">
          <a:solidFill>
            <a:schemeClr val="tx1"/>
          </a:solidFill>
          <a:latin typeface="Calibri Light" panose="020F0302020204030204" pitchFamily="34" charset="0"/>
        </a:defRPr>
      </a:lvl6pPr>
      <a:lvl7pPr marL="685800" algn="l" rtl="0" eaLnBrk="1" fontAlgn="base" hangingPunct="1">
        <a:lnSpc>
          <a:spcPct val="90000"/>
        </a:lnSpc>
        <a:spcBef>
          <a:spcPct val="0"/>
        </a:spcBef>
        <a:spcAft>
          <a:spcPct val="0"/>
        </a:spcAft>
        <a:defRPr sz="3300">
          <a:solidFill>
            <a:schemeClr val="tx1"/>
          </a:solidFill>
          <a:latin typeface="Calibri Light" panose="020F0302020204030204" pitchFamily="34" charset="0"/>
        </a:defRPr>
      </a:lvl7pPr>
      <a:lvl8pPr marL="1028700" algn="l" rtl="0" eaLnBrk="1" fontAlgn="base" hangingPunct="1">
        <a:lnSpc>
          <a:spcPct val="90000"/>
        </a:lnSpc>
        <a:spcBef>
          <a:spcPct val="0"/>
        </a:spcBef>
        <a:spcAft>
          <a:spcPct val="0"/>
        </a:spcAft>
        <a:defRPr sz="3300">
          <a:solidFill>
            <a:schemeClr val="tx1"/>
          </a:solidFill>
          <a:latin typeface="Calibri Light" panose="020F0302020204030204" pitchFamily="34" charset="0"/>
        </a:defRPr>
      </a:lvl8pPr>
      <a:lvl9pPr marL="1371600" algn="l" rtl="0" eaLnBrk="1" fontAlgn="base" hangingPunct="1">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rtl="0" eaLnBrk="1" fontAlgn="base" hangingPunct="1">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rtl="0" eaLnBrk="1" fontAlgn="base" hangingPunct="1">
        <a:lnSpc>
          <a:spcPct val="90000"/>
        </a:lnSpc>
        <a:spcBef>
          <a:spcPts val="375"/>
        </a:spcBef>
        <a:spcAft>
          <a:spcPct val="0"/>
        </a:spcAft>
        <a:buFont typeface="Arial" panose="020B0604020202020204" pitchFamily="34" charset="0"/>
        <a:buChar char="•"/>
        <a:defRPr sz="1800" kern="1200">
          <a:solidFill>
            <a:schemeClr val="tx1"/>
          </a:solidFill>
          <a:latin typeface="+mn-lt"/>
          <a:ea typeface="+mn-ea"/>
          <a:cs typeface="+mn-cs"/>
        </a:defRPr>
      </a:lvl2pPr>
      <a:lvl3pPr marL="857250" indent="-171450" algn="l" rtl="0" eaLnBrk="1" fontAlgn="base" hangingPunct="1">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rtl="0" eaLnBrk="1" fontAlgn="base" hangingPunct="1">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4pPr>
      <a:lvl5pPr marL="1543050" indent="-171450" algn="l" rtl="0" eaLnBrk="1" fontAlgn="base" hangingPunct="1">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ru-RU"/>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nvPr>
        </p:nvGraphicFramePr>
        <p:xfrm>
          <a:off x="2120" y="2119"/>
          <a:ext cx="2116" cy="2116"/>
        </p:xfrm>
        <a:graphic>
          <a:graphicData uri="http://schemas.openxmlformats.org/presentationml/2006/ole">
            <mc:AlternateContent xmlns:mc="http://schemas.openxmlformats.org/markup-compatibility/2006">
              <mc:Choice xmlns:v="urn:schemas-microsoft-com:vml" Requires="v">
                <p:oleObj spid="_x0000_s7269" name="think-cell Slide" r:id="rId12" imgW="270" imgH="270" progId="TCLayout.ActiveDocument.1">
                  <p:embed/>
                </p:oleObj>
              </mc:Choice>
              <mc:Fallback>
                <p:oleObj name="think-cell Slide" r:id="rId12" imgW="270" imgH="270" progId="TCLayout.ActiveDocument.1">
                  <p:embed/>
                  <p:pic>
                    <p:nvPicPr>
                      <p:cNvPr id="2" name="Object 1" hidden="1"/>
                      <p:cNvPicPr/>
                      <p:nvPr/>
                    </p:nvPicPr>
                    <p:blipFill>
                      <a:blip r:embed="rId13"/>
                      <a:stretch>
                        <a:fillRect/>
                      </a:stretch>
                    </p:blipFill>
                    <p:spPr>
                      <a:xfrm>
                        <a:off x="2120" y="2119"/>
                        <a:ext cx="2116" cy="2116"/>
                      </a:xfrm>
                      <a:prstGeom prst="rect">
                        <a:avLst/>
                      </a:prstGeom>
                    </p:spPr>
                  </p:pic>
                </p:oleObj>
              </mc:Fallback>
            </mc:AlternateContent>
          </a:graphicData>
        </a:graphic>
      </p:graphicFrame>
      <p:cxnSp>
        <p:nvCxnSpPr>
          <p:cNvPr id="3" name="Straight Connector 2">
            <a:extLst>
              <a:ext uri="{FF2B5EF4-FFF2-40B4-BE49-F238E27FC236}">
                <a16:creationId xmlns="" xmlns:a16="http://schemas.microsoft.com/office/drawing/2014/main" id="{226BCFD9-D796-4930-8D48-52C81280324A}"/>
              </a:ext>
            </a:extLst>
          </p:cNvPr>
          <p:cNvCxnSpPr>
            <a:cxnSpLocks/>
          </p:cNvCxnSpPr>
          <p:nvPr/>
        </p:nvCxnSpPr>
        <p:spPr>
          <a:xfrm>
            <a:off x="1" y="1163638"/>
            <a:ext cx="8524875" cy="0"/>
          </a:xfrm>
          <a:prstGeom prst="line">
            <a:avLst/>
          </a:prstGeom>
          <a:ln w="635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78676652"/>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Lst>
  <p:hf hdr="0" dt="0"/>
  <p:txStyles>
    <p:titleStyle>
      <a:lvl1pPr algn="ctr" defTabSz="914085" rtl="0" eaLnBrk="1" latinLnBrk="0" hangingPunct="1">
        <a:spcBef>
          <a:spcPct val="0"/>
        </a:spcBef>
        <a:buNone/>
        <a:defRPr sz="4425" kern="1200">
          <a:solidFill>
            <a:schemeClr val="tx1"/>
          </a:solidFill>
          <a:latin typeface="+mj-lt"/>
          <a:ea typeface="+mj-ea"/>
          <a:cs typeface="+mj-cs"/>
        </a:defRPr>
      </a:lvl1pPr>
    </p:titleStyle>
    <p:bodyStyle>
      <a:lvl1pPr marL="342776" indent="-342776" algn="l" defTabSz="914085" rtl="0" eaLnBrk="1" latinLnBrk="0" hangingPunct="1">
        <a:spcBef>
          <a:spcPct val="20000"/>
        </a:spcBef>
        <a:buFont typeface="Arial" panose="020B0604020202020204" pitchFamily="34" charset="0"/>
        <a:buChar char="•"/>
        <a:defRPr sz="3225" kern="1200">
          <a:solidFill>
            <a:schemeClr val="tx1"/>
          </a:solidFill>
          <a:latin typeface="+mn-lt"/>
          <a:ea typeface="+mn-ea"/>
          <a:cs typeface="+mn-cs"/>
        </a:defRPr>
      </a:lvl1pPr>
      <a:lvl2pPr marL="742697" indent="-285652" algn="l" defTabSz="914085" rtl="0" eaLnBrk="1" latinLnBrk="0" hangingPunct="1">
        <a:spcBef>
          <a:spcPct val="20000"/>
        </a:spcBef>
        <a:buFont typeface="Arial" panose="020B0604020202020204" pitchFamily="34" charset="0"/>
        <a:buChar char="–"/>
        <a:defRPr sz="2775" kern="1200">
          <a:solidFill>
            <a:schemeClr val="tx1"/>
          </a:solidFill>
          <a:latin typeface="+mn-lt"/>
          <a:ea typeface="+mn-ea"/>
          <a:cs typeface="+mn-cs"/>
        </a:defRPr>
      </a:lvl2pPr>
      <a:lvl3pPr marL="1142602" indent="-228516" algn="l" defTabSz="914085"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640" indent="-228516" algn="l" defTabSz="914085" rtl="0" eaLnBrk="1" latinLnBrk="0" hangingPunct="1">
        <a:spcBef>
          <a:spcPct val="20000"/>
        </a:spcBef>
        <a:buFont typeface="Arial" panose="020B0604020202020204" pitchFamily="34" charset="0"/>
        <a:buChar char="–"/>
        <a:defRPr sz="2025" kern="1200">
          <a:solidFill>
            <a:schemeClr val="tx1"/>
          </a:solidFill>
          <a:latin typeface="+mn-lt"/>
          <a:ea typeface="+mn-ea"/>
          <a:cs typeface="+mn-cs"/>
        </a:defRPr>
      </a:lvl4pPr>
      <a:lvl5pPr marL="2056685" indent="-228516" algn="l" defTabSz="914085" rtl="0" eaLnBrk="1" latinLnBrk="0" hangingPunct="1">
        <a:spcBef>
          <a:spcPct val="20000"/>
        </a:spcBef>
        <a:buFont typeface="Arial" panose="020B0604020202020204" pitchFamily="34" charset="0"/>
        <a:buChar char="»"/>
        <a:defRPr sz="2025" kern="1200">
          <a:solidFill>
            <a:schemeClr val="tx1"/>
          </a:solidFill>
          <a:latin typeface="+mn-lt"/>
          <a:ea typeface="+mn-ea"/>
          <a:cs typeface="+mn-cs"/>
        </a:defRPr>
      </a:lvl5pPr>
      <a:lvl6pPr marL="2513718" indent="-228516" algn="l" defTabSz="914085" rtl="0" eaLnBrk="1" latinLnBrk="0" hangingPunct="1">
        <a:spcBef>
          <a:spcPct val="20000"/>
        </a:spcBef>
        <a:buFont typeface="Arial" panose="020B0604020202020204" pitchFamily="34" charset="0"/>
        <a:buChar char="•"/>
        <a:defRPr sz="2025" kern="1200">
          <a:solidFill>
            <a:schemeClr val="tx1"/>
          </a:solidFill>
          <a:latin typeface="+mn-lt"/>
          <a:ea typeface="+mn-ea"/>
          <a:cs typeface="+mn-cs"/>
        </a:defRPr>
      </a:lvl6pPr>
      <a:lvl7pPr marL="2970764" indent="-228516" algn="l" defTabSz="914085" rtl="0" eaLnBrk="1" latinLnBrk="0" hangingPunct="1">
        <a:spcBef>
          <a:spcPct val="20000"/>
        </a:spcBef>
        <a:buFont typeface="Arial" panose="020B0604020202020204" pitchFamily="34" charset="0"/>
        <a:buChar char="•"/>
        <a:defRPr sz="2025" kern="1200">
          <a:solidFill>
            <a:schemeClr val="tx1"/>
          </a:solidFill>
          <a:latin typeface="+mn-lt"/>
          <a:ea typeface="+mn-ea"/>
          <a:cs typeface="+mn-cs"/>
        </a:defRPr>
      </a:lvl7pPr>
      <a:lvl8pPr marL="3427803" indent="-228516" algn="l" defTabSz="914085" rtl="0" eaLnBrk="1" latinLnBrk="0" hangingPunct="1">
        <a:spcBef>
          <a:spcPct val="20000"/>
        </a:spcBef>
        <a:buFont typeface="Arial" panose="020B0604020202020204" pitchFamily="34" charset="0"/>
        <a:buChar char="•"/>
        <a:defRPr sz="2025" kern="1200">
          <a:solidFill>
            <a:schemeClr val="tx1"/>
          </a:solidFill>
          <a:latin typeface="+mn-lt"/>
          <a:ea typeface="+mn-ea"/>
          <a:cs typeface="+mn-cs"/>
        </a:defRPr>
      </a:lvl8pPr>
      <a:lvl9pPr marL="3884842" indent="-228516" algn="l" defTabSz="914085" rtl="0" eaLnBrk="1" latinLnBrk="0" hangingPunct="1">
        <a:spcBef>
          <a:spcPct val="20000"/>
        </a:spcBef>
        <a:buFont typeface="Arial" panose="020B0604020202020204" pitchFamily="34" charset="0"/>
        <a:buChar char="•"/>
        <a:defRPr sz="2025" kern="1200">
          <a:solidFill>
            <a:schemeClr val="tx1"/>
          </a:solidFill>
          <a:latin typeface="+mn-lt"/>
          <a:ea typeface="+mn-ea"/>
          <a:cs typeface="+mn-cs"/>
        </a:defRPr>
      </a:lvl9pPr>
    </p:bodyStyle>
    <p:otherStyle>
      <a:defPPr>
        <a:defRPr lang="ru-RU"/>
      </a:defPPr>
      <a:lvl1pPr marL="0" algn="l" defTabSz="914085" rtl="0" eaLnBrk="1" latinLnBrk="0" hangingPunct="1">
        <a:defRPr sz="1800" kern="1200">
          <a:solidFill>
            <a:schemeClr val="tx1"/>
          </a:solidFill>
          <a:latin typeface="+mn-lt"/>
          <a:ea typeface="+mn-ea"/>
          <a:cs typeface="+mn-cs"/>
        </a:defRPr>
      </a:lvl1pPr>
      <a:lvl2pPr marL="457034" algn="l" defTabSz="914085" rtl="0" eaLnBrk="1" latinLnBrk="0" hangingPunct="1">
        <a:defRPr sz="1800" kern="1200">
          <a:solidFill>
            <a:schemeClr val="tx1"/>
          </a:solidFill>
          <a:latin typeface="+mn-lt"/>
          <a:ea typeface="+mn-ea"/>
          <a:cs typeface="+mn-cs"/>
        </a:defRPr>
      </a:lvl2pPr>
      <a:lvl3pPr marL="914085" algn="l" defTabSz="914085" rtl="0" eaLnBrk="1" latinLnBrk="0" hangingPunct="1">
        <a:defRPr sz="1800" kern="1200">
          <a:solidFill>
            <a:schemeClr val="tx1"/>
          </a:solidFill>
          <a:latin typeface="+mn-lt"/>
          <a:ea typeface="+mn-ea"/>
          <a:cs typeface="+mn-cs"/>
        </a:defRPr>
      </a:lvl3pPr>
      <a:lvl4pPr marL="1371124" algn="l" defTabSz="914085" rtl="0" eaLnBrk="1" latinLnBrk="0" hangingPunct="1">
        <a:defRPr sz="1800" kern="1200">
          <a:solidFill>
            <a:schemeClr val="tx1"/>
          </a:solidFill>
          <a:latin typeface="+mn-lt"/>
          <a:ea typeface="+mn-ea"/>
          <a:cs typeface="+mn-cs"/>
        </a:defRPr>
      </a:lvl4pPr>
      <a:lvl5pPr marL="1828169" algn="l" defTabSz="914085" rtl="0" eaLnBrk="1" latinLnBrk="0" hangingPunct="1">
        <a:defRPr sz="1800" kern="1200">
          <a:solidFill>
            <a:schemeClr val="tx1"/>
          </a:solidFill>
          <a:latin typeface="+mn-lt"/>
          <a:ea typeface="+mn-ea"/>
          <a:cs typeface="+mn-cs"/>
        </a:defRPr>
      </a:lvl5pPr>
      <a:lvl6pPr marL="2285202" algn="l" defTabSz="914085" rtl="0" eaLnBrk="1" latinLnBrk="0" hangingPunct="1">
        <a:defRPr sz="1800" kern="1200">
          <a:solidFill>
            <a:schemeClr val="tx1"/>
          </a:solidFill>
          <a:latin typeface="+mn-lt"/>
          <a:ea typeface="+mn-ea"/>
          <a:cs typeface="+mn-cs"/>
        </a:defRPr>
      </a:lvl6pPr>
      <a:lvl7pPr marL="2742236" algn="l" defTabSz="914085" rtl="0" eaLnBrk="1" latinLnBrk="0" hangingPunct="1">
        <a:defRPr sz="1800" kern="1200">
          <a:solidFill>
            <a:schemeClr val="tx1"/>
          </a:solidFill>
          <a:latin typeface="+mn-lt"/>
          <a:ea typeface="+mn-ea"/>
          <a:cs typeface="+mn-cs"/>
        </a:defRPr>
      </a:lvl7pPr>
      <a:lvl8pPr marL="3199280" algn="l" defTabSz="914085" rtl="0" eaLnBrk="1" latinLnBrk="0" hangingPunct="1">
        <a:defRPr sz="1800" kern="1200">
          <a:solidFill>
            <a:schemeClr val="tx1"/>
          </a:solidFill>
          <a:latin typeface="+mn-lt"/>
          <a:ea typeface="+mn-ea"/>
          <a:cs typeface="+mn-cs"/>
        </a:defRPr>
      </a:lvl8pPr>
      <a:lvl9pPr marL="3656320" algn="l" defTabSz="914085"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background-ppt-biogen2-04.jpg"/>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1354" y="859"/>
            <a:ext cx="9144000" cy="6857143"/>
          </a:xfrm>
          <a:prstGeom prst="rect">
            <a:avLst/>
          </a:prstGeom>
        </p:spPr>
      </p:pic>
      <p:sp>
        <p:nvSpPr>
          <p:cNvPr id="2" name="Title Placeholder 1"/>
          <p:cNvSpPr>
            <a:spLocks noGrp="1"/>
          </p:cNvSpPr>
          <p:nvPr>
            <p:ph type="title"/>
          </p:nvPr>
        </p:nvSpPr>
        <p:spPr>
          <a:xfrm>
            <a:off x="364325" y="680221"/>
            <a:ext cx="8335918" cy="446276"/>
          </a:xfrm>
          <a:prstGeom prst="rect">
            <a:avLst/>
          </a:prstGeom>
        </p:spPr>
        <p:txBody>
          <a:bodyPr vert="horz" wrap="square" lIns="91440" tIns="45720" rIns="91440" bIns="45720" rtlCol="0" anchor="b">
            <a:spAutoFit/>
          </a:bodyPr>
          <a:lstStyle/>
          <a:p>
            <a:r>
              <a:rPr lang="en-US" dirty="0"/>
              <a:t>Click to add title. Use assertion/evidence format. </a:t>
            </a:r>
            <a:endParaRPr lang="en-US" noProof="0" dirty="0"/>
          </a:p>
        </p:txBody>
      </p:sp>
      <p:sp>
        <p:nvSpPr>
          <p:cNvPr id="3" name="Text Placeholder 2"/>
          <p:cNvSpPr>
            <a:spLocks noGrp="1"/>
          </p:cNvSpPr>
          <p:nvPr>
            <p:ph type="body" idx="1"/>
          </p:nvPr>
        </p:nvSpPr>
        <p:spPr>
          <a:xfrm>
            <a:off x="364324" y="1720673"/>
            <a:ext cx="8337974" cy="4414261"/>
          </a:xfrm>
          <a:prstGeom prst="rect">
            <a:avLst/>
          </a:prstGeom>
        </p:spPr>
        <p:txBody>
          <a:bodyPr vert="horz" lIns="91440" tIns="45720" rIns="91440" bIns="45720" rtlCol="0">
            <a:noAutofit/>
          </a:bodyPr>
          <a:lstStyle/>
          <a:p>
            <a:pPr lvl="0"/>
            <a:r>
              <a:rPr lang="en-US" noProof="0" dirty="0"/>
              <a:t>Click to add text. Do not overcrowd the slide with text. Use an additional slide, if absolutely necessary.</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p:txBody>
      </p:sp>
      <p:sp>
        <p:nvSpPr>
          <p:cNvPr id="6" name="Slide Number Placeholder 5"/>
          <p:cNvSpPr>
            <a:spLocks noGrp="1"/>
          </p:cNvSpPr>
          <p:nvPr>
            <p:ph type="sldNum" sz="quarter" idx="4"/>
          </p:nvPr>
        </p:nvSpPr>
        <p:spPr>
          <a:xfrm>
            <a:off x="1354" y="6473870"/>
            <a:ext cx="347472" cy="366183"/>
          </a:xfrm>
          <a:prstGeom prst="rect">
            <a:avLst/>
          </a:prstGeom>
        </p:spPr>
        <p:txBody>
          <a:bodyPr vert="horz" lIns="91440" tIns="45720" rIns="91440" bIns="45720" rtlCol="0" anchor="b"/>
          <a:lstStyle>
            <a:lvl1pPr algn="r">
              <a:defRPr lang="en-US" sz="1000" kern="1200" baseline="30000" smtClean="0">
                <a:solidFill>
                  <a:schemeClr val="bg1">
                    <a:lumMod val="50000"/>
                  </a:schemeClr>
                </a:solidFill>
                <a:latin typeface="+mn-lt"/>
                <a:ea typeface="+mn-ea"/>
                <a:cs typeface="+mn-cs"/>
              </a:defRPr>
            </a:lvl1pPr>
          </a:lstStyle>
          <a:p>
            <a:fld id="{9716DB0D-5E26-4FFA-96C0-5C622041FC2D}" type="slidenum">
              <a:rPr lang="uk-UA" smtClean="0"/>
              <a:pPr/>
              <a:t>‹#›</a:t>
            </a:fld>
            <a:endParaRPr lang="uk-UA" dirty="0"/>
          </a:p>
        </p:txBody>
      </p:sp>
    </p:spTree>
    <p:extLst>
      <p:ext uri="{BB962C8B-B14F-4D97-AF65-F5344CB8AC3E}">
        <p14:creationId xmlns:p14="http://schemas.microsoft.com/office/powerpoint/2010/main" val="504819759"/>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Lst>
  <p:hf hdr="0" ftr="0" dt="0"/>
  <p:txStyles>
    <p:titleStyle>
      <a:lvl1pPr marL="0" algn="l" defTabSz="457189" rtl="0" eaLnBrk="1" latinLnBrk="0" hangingPunct="1">
        <a:spcBef>
          <a:spcPct val="0"/>
        </a:spcBef>
        <a:buNone/>
        <a:defRPr lang="en-US" sz="2300" b="1" kern="1200" baseline="0" noProof="0" dirty="0">
          <a:solidFill>
            <a:schemeClr val="tx1"/>
          </a:solidFill>
          <a:latin typeface="+mj-lt"/>
          <a:ea typeface="+mj-ea"/>
          <a:cs typeface="+mj-cs"/>
        </a:defRPr>
      </a:lvl1pPr>
    </p:titleStyle>
    <p:bodyStyle>
      <a:lvl1pPr marL="0" indent="0" algn="l" defTabSz="457189" rtl="0" eaLnBrk="1" latinLnBrk="0" hangingPunct="1">
        <a:lnSpc>
          <a:spcPct val="100000"/>
        </a:lnSpc>
        <a:spcBef>
          <a:spcPts val="600"/>
        </a:spcBef>
        <a:buFontTx/>
        <a:buNone/>
        <a:defRPr lang="en-US" sz="1000" kern="1200" baseline="0" noProof="0" dirty="0" smtClean="0">
          <a:solidFill>
            <a:srgbClr val="7C878E"/>
          </a:solidFill>
          <a:latin typeface="+mn-lt"/>
          <a:ea typeface="+mn-ea"/>
          <a:cs typeface="+mn-cs"/>
        </a:defRPr>
      </a:lvl1pPr>
      <a:lvl2pPr marL="228594" indent="-173732" algn="l" defTabSz="457189" rtl="0" eaLnBrk="1" latinLnBrk="0" hangingPunct="1">
        <a:lnSpc>
          <a:spcPct val="100000"/>
        </a:lnSpc>
        <a:spcBef>
          <a:spcPts val="600"/>
        </a:spcBef>
        <a:buClr>
          <a:schemeClr val="accent1"/>
        </a:buClr>
        <a:buFont typeface="Arial" panose="020B0604020202020204" pitchFamily="34" charset="0"/>
        <a:buChar char="•"/>
        <a:defRPr lang="en-US" sz="1000" kern="1200" baseline="0" dirty="0" smtClean="0">
          <a:solidFill>
            <a:srgbClr val="7C878E"/>
          </a:solidFill>
          <a:latin typeface="+mn-lt"/>
          <a:ea typeface="+mn-ea"/>
          <a:cs typeface="+mn-cs"/>
        </a:defRPr>
      </a:lvl2pPr>
      <a:lvl3pPr marL="457189" indent="-173732" algn="l" defTabSz="457189" rtl="0" eaLnBrk="1" latinLnBrk="0" hangingPunct="1">
        <a:lnSpc>
          <a:spcPct val="100000"/>
        </a:lnSpc>
        <a:spcBef>
          <a:spcPts val="600"/>
        </a:spcBef>
        <a:buClr>
          <a:schemeClr val="accent1"/>
        </a:buClr>
        <a:buFont typeface="Arial" panose="020B0604020202020204" pitchFamily="34" charset="0"/>
        <a:buChar char="•"/>
        <a:defRPr lang="en-US" sz="1000" kern="1200" baseline="0" dirty="0" smtClean="0">
          <a:solidFill>
            <a:srgbClr val="7C878E"/>
          </a:solidFill>
          <a:latin typeface="+mn-lt"/>
          <a:ea typeface="+mn-ea"/>
          <a:cs typeface="+mn-cs"/>
        </a:defRPr>
      </a:lvl3pPr>
      <a:lvl4pPr marL="685783" indent="-173732" algn="l" defTabSz="457189" rtl="0" eaLnBrk="1" latinLnBrk="0" hangingPunct="1">
        <a:lnSpc>
          <a:spcPct val="100000"/>
        </a:lnSpc>
        <a:spcBef>
          <a:spcPts val="600"/>
        </a:spcBef>
        <a:buClr>
          <a:schemeClr val="accent1"/>
        </a:buClr>
        <a:buFont typeface="Arial" panose="020B0604020202020204" pitchFamily="34" charset="0"/>
        <a:buChar char="•"/>
        <a:defRPr lang="en-US" sz="1000" kern="1200" baseline="0" dirty="0" smtClean="0">
          <a:solidFill>
            <a:srgbClr val="7C878E"/>
          </a:solidFill>
          <a:latin typeface="+mn-lt"/>
          <a:ea typeface="+mn-ea"/>
          <a:cs typeface="+mn-cs"/>
        </a:defRPr>
      </a:lvl4pPr>
      <a:lvl5pPr marL="914378" indent="-173732" algn="l" defTabSz="457189" rtl="0" eaLnBrk="1" latinLnBrk="0" hangingPunct="1">
        <a:lnSpc>
          <a:spcPct val="100000"/>
        </a:lnSpc>
        <a:spcBef>
          <a:spcPts val="600"/>
        </a:spcBef>
        <a:buClr>
          <a:schemeClr val="accent1"/>
        </a:buClr>
        <a:buFont typeface="Arial" panose="020B0604020202020204" pitchFamily="34" charset="0"/>
        <a:buChar char="•"/>
        <a:defRPr lang="en-US" sz="1000" kern="1200" baseline="0" dirty="0" smtClean="0">
          <a:solidFill>
            <a:srgbClr val="7C878E"/>
          </a:solidFill>
          <a:latin typeface="+mn-lt"/>
          <a:ea typeface="+mn-ea"/>
          <a:cs typeface="+mn-cs"/>
        </a:defRPr>
      </a:lvl5pPr>
      <a:lvl6pPr marL="1142972" indent="-173732" algn="l" defTabSz="457189" rtl="0" eaLnBrk="1" latinLnBrk="0" hangingPunct="1">
        <a:lnSpc>
          <a:spcPct val="100000"/>
        </a:lnSpc>
        <a:spcBef>
          <a:spcPts val="600"/>
        </a:spcBef>
        <a:buClr>
          <a:schemeClr val="accent1"/>
        </a:buClr>
        <a:buFont typeface="Arial"/>
        <a:buChar char="•"/>
        <a:defRPr lang="en-US" sz="1000" kern="1200" baseline="0" dirty="0" smtClean="0">
          <a:solidFill>
            <a:srgbClr val="7C878E"/>
          </a:solidFill>
          <a:latin typeface="+mn-lt"/>
          <a:ea typeface="+mn-ea"/>
          <a:cs typeface="+mn-cs"/>
        </a:defRPr>
      </a:lvl6pPr>
      <a:lvl7pPr marL="1371566" indent="-173732" algn="l" defTabSz="457189" rtl="0" eaLnBrk="1" latinLnBrk="0" hangingPunct="1">
        <a:lnSpc>
          <a:spcPct val="100000"/>
        </a:lnSpc>
        <a:spcBef>
          <a:spcPts val="600"/>
        </a:spcBef>
        <a:buClr>
          <a:schemeClr val="accent1"/>
        </a:buClr>
        <a:buFont typeface="Arial"/>
        <a:buChar char="•"/>
        <a:defRPr lang="en-US" sz="1000" kern="1200" baseline="0" dirty="0" smtClean="0">
          <a:solidFill>
            <a:srgbClr val="7C878E"/>
          </a:solidFill>
          <a:latin typeface="+mn-lt"/>
          <a:ea typeface="+mn-ea"/>
          <a:cs typeface="+mn-cs"/>
        </a:defRPr>
      </a:lvl7pPr>
      <a:lvl8pPr marL="3428915"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8"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2"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extLst>
    <p:ext uri="{27BBF7A9-308A-43DC-89C8-2F10F3537804}">
      <p15:sldGuideLst xmlns="" xmlns:p15="http://schemas.microsoft.com/office/powerpoint/2012/main">
        <p15:guide id="1" pos="2880">
          <p15:clr>
            <a:srgbClr val="F26B43"/>
          </p15:clr>
        </p15:guide>
        <p15:guide id="2" pos="295">
          <p15:clr>
            <a:srgbClr val="F26B43"/>
          </p15:clr>
        </p15:guide>
        <p15:guide id="3" pos="5472">
          <p15:clr>
            <a:srgbClr val="F26B43"/>
          </p15:clr>
        </p15:guide>
        <p15:guide id="4" orient="horz" pos="463">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p:nvPicPr>
        <p:blipFill>
          <a:blip r:embed="rId9"/>
          <a:stretch>
            <a:fillRect/>
          </a:stretch>
        </p:blipFill>
        <p:spPr>
          <a:xfrm>
            <a:off x="0" y="6215032"/>
            <a:ext cx="9144000" cy="652272"/>
          </a:xfrm>
          <a:prstGeom prst="rect">
            <a:avLst/>
          </a:prstGeom>
        </p:spPr>
      </p:pic>
      <p:graphicFrame>
        <p:nvGraphicFramePr>
          <p:cNvPr id="7" name="Object 6" hidden="1"/>
          <p:cNvGraphicFramePr>
            <a:graphicFrameLocks noChangeAspect="1"/>
          </p:cNvGraphicFramePr>
          <p:nvPr>
            <p:custDataLst>
              <p:tags r:id="rId8"/>
            </p:custDataLst>
          </p:nvPr>
        </p:nvGraphicFramePr>
        <p:xfrm>
          <a:off x="1589" y="1590"/>
          <a:ext cx="1587" cy="1587"/>
        </p:xfrm>
        <a:graphic>
          <a:graphicData uri="http://schemas.openxmlformats.org/presentationml/2006/ole">
            <mc:AlternateContent xmlns:mc="http://schemas.openxmlformats.org/markup-compatibility/2006">
              <mc:Choice xmlns:v="urn:schemas-microsoft-com:vml" Requires="v">
                <p:oleObj spid="_x0000_s11365" name="think-cell Slide" r:id="rId10" imgW="270" imgH="270" progId="TCLayout.ActiveDocument.1">
                  <p:embed/>
                </p:oleObj>
              </mc:Choice>
              <mc:Fallback>
                <p:oleObj name="think-cell Slide" r:id="rId10" imgW="270" imgH="270" progId="TCLayout.ActiveDocument.1">
                  <p:embed/>
                  <p:pic>
                    <p:nvPicPr>
                      <p:cNvPr id="7" name="Object 6" hidden="1"/>
                      <p:cNvPicPr/>
                      <p:nvPr/>
                    </p:nvPicPr>
                    <p:blipFill>
                      <a:blip r:embed="rId11"/>
                      <a:stretch>
                        <a:fillRect/>
                      </a:stretch>
                    </p:blipFill>
                    <p:spPr>
                      <a:xfrm>
                        <a:off x="1589" y="1590"/>
                        <a:ext cx="1587" cy="1587"/>
                      </a:xfrm>
                      <a:prstGeom prst="rect">
                        <a:avLst/>
                      </a:prstGeom>
                    </p:spPr>
                  </p:pic>
                </p:oleObj>
              </mc:Fallback>
            </mc:AlternateContent>
          </a:graphicData>
        </a:graphic>
      </p:graphicFrame>
      <p:sp>
        <p:nvSpPr>
          <p:cNvPr id="2" name="Title Placeholder 1"/>
          <p:cNvSpPr>
            <a:spLocks noGrp="1"/>
          </p:cNvSpPr>
          <p:nvPr>
            <p:ph type="title"/>
          </p:nvPr>
        </p:nvSpPr>
        <p:spPr>
          <a:xfrm>
            <a:off x="464767" y="151638"/>
            <a:ext cx="8242859" cy="9913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64768" y="1229456"/>
            <a:ext cx="8242857"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6" name="Rectangle 5"/>
          <p:cNvSpPr/>
          <p:nvPr/>
        </p:nvSpPr>
        <p:spPr>
          <a:xfrm>
            <a:off x="8606163" y="6433083"/>
            <a:ext cx="285656" cy="196208"/>
          </a:xfrm>
          <a:prstGeom prst="rect">
            <a:avLst/>
          </a:prstGeom>
        </p:spPr>
        <p:txBody>
          <a:bodyPr wrap="none">
            <a:spAutoFit/>
          </a:bodyPr>
          <a:lstStyle/>
          <a:p>
            <a:fld id="{81BF0B4E-CE60-AB48-9D7E-4434414A7C38}" type="slidenum">
              <a:rPr lang="en-US" sz="675" smtClean="0">
                <a:solidFill>
                  <a:srgbClr val="FFFFFF"/>
                </a:solidFill>
              </a:rPr>
              <a:pPr/>
              <a:t>‹#›</a:t>
            </a:fld>
            <a:endParaRPr lang="ru-RU" sz="675" dirty="0"/>
          </a:p>
        </p:txBody>
      </p:sp>
      <p:sp>
        <p:nvSpPr>
          <p:cNvPr id="9" name="Slide Number Placeholder 4">
            <a:extLst>
              <a:ext uri="{FF2B5EF4-FFF2-40B4-BE49-F238E27FC236}">
                <a16:creationId xmlns="" xmlns:a16="http://schemas.microsoft.com/office/drawing/2014/main" id="{D2A8DB42-505E-4A72-8F34-CE65444CEAA7}"/>
              </a:ext>
            </a:extLst>
          </p:cNvPr>
          <p:cNvSpPr txBox="1">
            <a:spLocks/>
          </p:cNvSpPr>
          <p:nvPr/>
        </p:nvSpPr>
        <p:spPr>
          <a:xfrm>
            <a:off x="627802" y="6338643"/>
            <a:ext cx="6535200" cy="365125"/>
          </a:xfrm>
          <a:prstGeom prst="rect">
            <a:avLst/>
          </a:prstGeom>
        </p:spPr>
        <p:txBody>
          <a:bodyPr vert="horz" lIns="68580" tIns="34290" rIns="68580" bIns="34290" rtlCol="0" anchor="ctr"/>
          <a:lstStyle>
            <a:defPPr>
              <a:defRPr lang="en-US"/>
            </a:defPPr>
            <a:lvl1pPr algn="r" rtl="0" eaLnBrk="0" fontAlgn="base" hangingPunct="0">
              <a:spcBef>
                <a:spcPct val="0"/>
              </a:spcBef>
              <a:spcAft>
                <a:spcPct val="0"/>
              </a:spcAft>
              <a:defRPr sz="900" kern="1200">
                <a:solidFill>
                  <a:schemeClr val="bg2"/>
                </a:solidFill>
                <a:latin typeface="Verdana"/>
                <a:ea typeface="+mn-ea"/>
                <a:cs typeface="Verdana"/>
              </a:defRPr>
            </a:lvl1pPr>
            <a:lvl2pPr marL="455349" indent="1588" algn="l" rtl="0" eaLnBrk="0" fontAlgn="base" hangingPunct="0">
              <a:spcBef>
                <a:spcPct val="0"/>
              </a:spcBef>
              <a:spcAft>
                <a:spcPct val="0"/>
              </a:spcAft>
              <a:defRPr sz="2400" kern="1200">
                <a:solidFill>
                  <a:schemeClr val="tx1"/>
                </a:solidFill>
                <a:latin typeface="Verdana" pitchFamily="34" charset="0"/>
                <a:ea typeface="+mn-ea"/>
                <a:cs typeface="+mn-cs"/>
              </a:defRPr>
            </a:lvl2pPr>
            <a:lvl3pPr marL="912284" indent="1588" algn="l" rtl="0" eaLnBrk="0" fontAlgn="base" hangingPunct="0">
              <a:spcBef>
                <a:spcPct val="0"/>
              </a:spcBef>
              <a:spcAft>
                <a:spcPct val="0"/>
              </a:spcAft>
              <a:defRPr sz="2400" kern="1200">
                <a:solidFill>
                  <a:schemeClr val="tx1"/>
                </a:solidFill>
                <a:latin typeface="Verdana" pitchFamily="34" charset="0"/>
                <a:ea typeface="+mn-ea"/>
                <a:cs typeface="+mn-cs"/>
              </a:defRPr>
            </a:lvl3pPr>
            <a:lvl4pPr marL="1369219" indent="1588" algn="l" rtl="0" eaLnBrk="0" fontAlgn="base" hangingPunct="0">
              <a:spcBef>
                <a:spcPct val="0"/>
              </a:spcBef>
              <a:spcAft>
                <a:spcPct val="0"/>
              </a:spcAft>
              <a:defRPr sz="2400" kern="1200">
                <a:solidFill>
                  <a:schemeClr val="tx1"/>
                </a:solidFill>
                <a:latin typeface="Verdana" pitchFamily="34" charset="0"/>
                <a:ea typeface="+mn-ea"/>
                <a:cs typeface="+mn-cs"/>
              </a:defRPr>
            </a:lvl4pPr>
            <a:lvl5pPr marL="1826155" indent="1588" algn="l" rtl="0" eaLnBrk="0" fontAlgn="base" hangingPunct="0">
              <a:spcBef>
                <a:spcPct val="0"/>
              </a:spcBef>
              <a:spcAft>
                <a:spcPct val="0"/>
              </a:spcAft>
              <a:defRPr sz="2400" kern="1200">
                <a:solidFill>
                  <a:schemeClr val="tx1"/>
                </a:solidFill>
                <a:latin typeface="Verdana" pitchFamily="34" charset="0"/>
                <a:ea typeface="+mn-ea"/>
                <a:cs typeface="+mn-cs"/>
              </a:defRPr>
            </a:lvl5pPr>
            <a:lvl6pPr marL="2284674" algn="l" defTabSz="913870" rtl="0" eaLnBrk="1" latinLnBrk="0" hangingPunct="1">
              <a:defRPr sz="2400" kern="1200">
                <a:solidFill>
                  <a:schemeClr val="tx1"/>
                </a:solidFill>
                <a:latin typeface="Verdana" pitchFamily="34" charset="0"/>
                <a:ea typeface="+mn-ea"/>
                <a:cs typeface="+mn-cs"/>
              </a:defRPr>
            </a:lvl6pPr>
            <a:lvl7pPr marL="2741610" algn="l" defTabSz="913870" rtl="0" eaLnBrk="1" latinLnBrk="0" hangingPunct="1">
              <a:defRPr sz="2400" kern="1200">
                <a:solidFill>
                  <a:schemeClr val="tx1"/>
                </a:solidFill>
                <a:latin typeface="Verdana" pitchFamily="34" charset="0"/>
                <a:ea typeface="+mn-ea"/>
                <a:cs typeface="+mn-cs"/>
              </a:defRPr>
            </a:lvl7pPr>
            <a:lvl8pPr marL="3198545" algn="l" defTabSz="913870" rtl="0" eaLnBrk="1" latinLnBrk="0" hangingPunct="1">
              <a:defRPr sz="2400" kern="1200">
                <a:solidFill>
                  <a:schemeClr val="tx1"/>
                </a:solidFill>
                <a:latin typeface="Verdana" pitchFamily="34" charset="0"/>
                <a:ea typeface="+mn-ea"/>
                <a:cs typeface="+mn-cs"/>
              </a:defRPr>
            </a:lvl8pPr>
            <a:lvl9pPr marL="3655481" algn="l" defTabSz="913870" rtl="0" eaLnBrk="1" latinLnBrk="0" hangingPunct="1">
              <a:defRPr sz="2400" kern="1200">
                <a:solidFill>
                  <a:schemeClr val="tx1"/>
                </a:solidFill>
                <a:latin typeface="Verdana" pitchFamily="34" charset="0"/>
                <a:ea typeface="+mn-ea"/>
                <a:cs typeface="+mn-cs"/>
              </a:defRPr>
            </a:lvl9pPr>
          </a:lstStyle>
          <a:p>
            <a:pPr algn="ctr"/>
            <a:r>
              <a:rPr lang="en-US" sz="825" dirty="0">
                <a:solidFill>
                  <a:schemeClr val="bg1"/>
                </a:solidFill>
              </a:rPr>
              <a:t>Janssen &amp; Biogen Meeting / Moscow, </a:t>
            </a:r>
            <a:r>
              <a:rPr lang="ru-RU" sz="825" dirty="0">
                <a:solidFill>
                  <a:schemeClr val="bg1"/>
                </a:solidFill>
              </a:rPr>
              <a:t>26-27.06.2018</a:t>
            </a:r>
            <a:endParaRPr lang="en-US" sz="825" dirty="0">
              <a:solidFill>
                <a:schemeClr val="bg1"/>
              </a:solidFill>
            </a:endParaRPr>
          </a:p>
          <a:p>
            <a:pPr algn="ctr"/>
            <a:r>
              <a:rPr lang="en-US" sz="825" dirty="0">
                <a:solidFill>
                  <a:schemeClr val="bg1"/>
                </a:solidFill>
              </a:rPr>
              <a:t>CONFIDENTIAL, not for further distribution </a:t>
            </a:r>
            <a:endParaRPr lang="en-US" sz="825" dirty="0">
              <a:solidFill>
                <a:srgbClr val="FFFFFF"/>
              </a:solidFill>
            </a:endParaRPr>
          </a:p>
        </p:txBody>
      </p:sp>
    </p:spTree>
    <p:extLst>
      <p:ext uri="{BB962C8B-B14F-4D97-AF65-F5344CB8AC3E}">
        <p14:creationId xmlns:p14="http://schemas.microsoft.com/office/powerpoint/2010/main" val="3821402964"/>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Lst>
  <p:hf hdr="0" ftr="0" dt="0"/>
  <p:txStyles>
    <p:titleStyle>
      <a:lvl1pPr algn="l" defTabSz="342900" rtl="0" eaLnBrk="1" latinLnBrk="0" hangingPunct="1">
        <a:spcBef>
          <a:spcPct val="0"/>
        </a:spcBef>
        <a:buNone/>
        <a:defRPr sz="1875" b="1" kern="1200">
          <a:solidFill>
            <a:schemeClr val="accent1"/>
          </a:solidFill>
          <a:latin typeface="Verdana"/>
          <a:ea typeface="+mj-ea"/>
          <a:cs typeface="Verdana"/>
        </a:defRPr>
      </a:lvl1pPr>
    </p:titleStyle>
    <p:bodyStyle>
      <a:lvl1pPr marL="257175" indent="-257175" algn="l" defTabSz="342900" rtl="0" eaLnBrk="1" latinLnBrk="0" hangingPunct="1">
        <a:spcBef>
          <a:spcPct val="20000"/>
        </a:spcBef>
        <a:buFont typeface="Wingdings" charset="2"/>
        <a:buChar char="§"/>
        <a:defRPr sz="1500" kern="1200">
          <a:solidFill>
            <a:schemeClr val="tx1"/>
          </a:solidFill>
          <a:latin typeface="Verdana"/>
          <a:ea typeface="+mn-ea"/>
          <a:cs typeface="Verdana"/>
        </a:defRPr>
      </a:lvl1pPr>
      <a:lvl2pPr marL="557213" indent="-214313" algn="l" defTabSz="342900" rtl="0" eaLnBrk="1" latinLnBrk="0" hangingPunct="1">
        <a:spcBef>
          <a:spcPct val="20000"/>
        </a:spcBef>
        <a:buFont typeface="Arial"/>
        <a:buChar char="–"/>
        <a:defRPr sz="1200" kern="1200">
          <a:solidFill>
            <a:schemeClr val="tx1"/>
          </a:solidFill>
          <a:latin typeface="Verdana"/>
          <a:ea typeface="+mn-ea"/>
          <a:cs typeface="Verdana"/>
        </a:defRPr>
      </a:lvl2pPr>
      <a:lvl3pPr marL="857250" indent="-171450" algn="l" defTabSz="342900" rtl="0" eaLnBrk="1" latinLnBrk="0" hangingPunct="1">
        <a:spcBef>
          <a:spcPct val="20000"/>
        </a:spcBef>
        <a:buFont typeface="Wingdings" charset="2"/>
        <a:buChar char="§"/>
        <a:defRPr sz="900" kern="1200">
          <a:solidFill>
            <a:schemeClr val="tx1"/>
          </a:solidFill>
          <a:latin typeface="Verdana"/>
          <a:ea typeface="+mn-ea"/>
          <a:cs typeface="Verdana"/>
        </a:defRPr>
      </a:lvl3pPr>
      <a:lvl4pPr marL="1200150" indent="-171450" algn="l" defTabSz="342900" rtl="0" eaLnBrk="1" latinLnBrk="0" hangingPunct="1">
        <a:spcBef>
          <a:spcPct val="20000"/>
        </a:spcBef>
        <a:buFont typeface="Arial"/>
        <a:buChar char="–"/>
        <a:defRPr sz="750" kern="1200">
          <a:solidFill>
            <a:schemeClr val="tx1"/>
          </a:solidFill>
          <a:latin typeface="Verdana"/>
          <a:ea typeface="+mn-ea"/>
          <a:cs typeface="Verdana"/>
        </a:defRPr>
      </a:lvl4pPr>
      <a:lvl5pPr marL="1543050" indent="-171450" algn="l" defTabSz="342900" rtl="0" eaLnBrk="1" latinLnBrk="0" hangingPunct="1">
        <a:spcBef>
          <a:spcPct val="20000"/>
        </a:spcBef>
        <a:buFont typeface="Arial"/>
        <a:buChar char="»"/>
        <a:defRPr sz="1500" kern="1200">
          <a:solidFill>
            <a:schemeClr val="tx1"/>
          </a:solidFill>
          <a:latin typeface="Verdana"/>
          <a:ea typeface="+mn-ea"/>
          <a:cs typeface="Verdana"/>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nvPr>
        </p:nvGraphicFramePr>
        <p:xfrm>
          <a:off x="2118" y="2118"/>
          <a:ext cx="2116" cy="2116"/>
        </p:xfrm>
        <a:graphic>
          <a:graphicData uri="http://schemas.openxmlformats.org/presentationml/2006/ole">
            <mc:AlternateContent xmlns:mc="http://schemas.openxmlformats.org/markup-compatibility/2006">
              <mc:Choice xmlns:v="urn:schemas-microsoft-com:vml" Requires="v">
                <p:oleObj spid="_x0000_s14437" name="think-cell Slide" r:id="rId12" imgW="270" imgH="270" progId="TCLayout.ActiveDocument.1">
                  <p:embed/>
                </p:oleObj>
              </mc:Choice>
              <mc:Fallback>
                <p:oleObj name="think-cell Slide" r:id="rId12" imgW="270" imgH="270" progId="TCLayout.ActiveDocument.1">
                  <p:embed/>
                  <p:pic>
                    <p:nvPicPr>
                      <p:cNvPr id="2" name="Object 1" hidden="1"/>
                      <p:cNvPicPr/>
                      <p:nvPr/>
                    </p:nvPicPr>
                    <p:blipFill>
                      <a:blip r:embed="rId13"/>
                      <a:stretch>
                        <a:fillRect/>
                      </a:stretch>
                    </p:blipFill>
                    <p:spPr>
                      <a:xfrm>
                        <a:off x="2118" y="2118"/>
                        <a:ext cx="2116" cy="2116"/>
                      </a:xfrm>
                      <a:prstGeom prst="rect">
                        <a:avLst/>
                      </a:prstGeom>
                    </p:spPr>
                  </p:pic>
                </p:oleObj>
              </mc:Fallback>
            </mc:AlternateContent>
          </a:graphicData>
        </a:graphic>
      </p:graphicFrame>
    </p:spTree>
    <p:extLst>
      <p:ext uri="{BB962C8B-B14F-4D97-AF65-F5344CB8AC3E}">
        <p14:creationId xmlns:p14="http://schemas.microsoft.com/office/powerpoint/2010/main" val="4078811776"/>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Lst>
  <p:hf sldNum="0" hdr="0" dt="0"/>
  <p:txStyles>
    <p:titleStyle>
      <a:lvl1pPr algn="ctr" defTabSz="914378" rtl="0" eaLnBrk="1" latinLnBrk="0" hangingPunct="1">
        <a:spcBef>
          <a:spcPct val="0"/>
        </a:spcBef>
        <a:buNone/>
        <a:defRPr sz="4400" kern="1200">
          <a:solidFill>
            <a:schemeClr val="tx1"/>
          </a:solidFill>
          <a:latin typeface="+mj-lt"/>
          <a:ea typeface="+mj-ea"/>
          <a:cs typeface="+mj-cs"/>
        </a:defRPr>
      </a:lvl1pPr>
    </p:titleStyle>
    <p:bodyStyle>
      <a:lvl1pPr marL="342892" indent="-342892" algn="l" defTabSz="914378"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31" indent="-285743" algn="l" defTabSz="914378"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972" indent="-228594" algn="l" defTabSz="914378"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160"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348"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537"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5"/>
            </p:custDataLst>
          </p:nvPr>
        </p:nvGraphicFramePr>
        <p:xfrm>
          <a:off x="2118" y="2118"/>
          <a:ext cx="2116" cy="2116"/>
        </p:xfrm>
        <a:graphic>
          <a:graphicData uri="http://schemas.openxmlformats.org/presentationml/2006/ole">
            <mc:AlternateContent xmlns:mc="http://schemas.openxmlformats.org/markup-compatibility/2006">
              <mc:Choice xmlns:v="urn:schemas-microsoft-com:vml" Requires="v">
                <p:oleObj spid="_x0000_s16485" name="think-cell Slide" r:id="rId16" imgW="270" imgH="270" progId="TCLayout.ActiveDocument.1">
                  <p:embed/>
                </p:oleObj>
              </mc:Choice>
              <mc:Fallback>
                <p:oleObj name="think-cell Slide" r:id="rId16" imgW="270" imgH="270" progId="TCLayout.ActiveDocument.1">
                  <p:embed/>
                  <p:pic>
                    <p:nvPicPr>
                      <p:cNvPr id="2" name="Object 1" hidden="1"/>
                      <p:cNvPicPr/>
                      <p:nvPr/>
                    </p:nvPicPr>
                    <p:blipFill>
                      <a:blip r:embed="rId17"/>
                      <a:stretch>
                        <a:fillRect/>
                      </a:stretch>
                    </p:blipFill>
                    <p:spPr>
                      <a:xfrm>
                        <a:off x="2118" y="2118"/>
                        <a:ext cx="2116" cy="2116"/>
                      </a:xfrm>
                      <a:prstGeom prst="rect">
                        <a:avLst/>
                      </a:prstGeom>
                    </p:spPr>
                  </p:pic>
                </p:oleObj>
              </mc:Fallback>
            </mc:AlternateContent>
          </a:graphicData>
        </a:graphic>
      </p:graphicFrame>
    </p:spTree>
    <p:extLst>
      <p:ext uri="{BB962C8B-B14F-4D97-AF65-F5344CB8AC3E}">
        <p14:creationId xmlns:p14="http://schemas.microsoft.com/office/powerpoint/2010/main" val="1204368344"/>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 id="2147483757" r:id="rId12"/>
  </p:sldLayoutIdLst>
  <p:hf sldNum="0" hdr="0" dt="0"/>
  <p:txStyles>
    <p:titleStyle>
      <a:lvl1pPr algn="ctr" defTabSz="914378" rtl="0" eaLnBrk="1" latinLnBrk="0" hangingPunct="1">
        <a:spcBef>
          <a:spcPct val="0"/>
        </a:spcBef>
        <a:buNone/>
        <a:defRPr sz="4400" kern="1200">
          <a:solidFill>
            <a:schemeClr val="tx1"/>
          </a:solidFill>
          <a:latin typeface="+mj-lt"/>
          <a:ea typeface="+mj-ea"/>
          <a:cs typeface="+mj-cs"/>
        </a:defRPr>
      </a:lvl1pPr>
    </p:titleStyle>
    <p:bodyStyle>
      <a:lvl1pPr marL="342892" indent="-342892" algn="l" defTabSz="914378"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31" indent="-285743" algn="l" defTabSz="914378"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972" indent="-228594" algn="l" defTabSz="914378"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160"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348"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537"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Rectangle 3"/>
          <p:cNvSpPr>
            <a:spLocks noGrp="1" noChangeArrowheads="1"/>
          </p:cNvSpPr>
          <p:nvPr>
            <p:ph type="title"/>
          </p:nvPr>
        </p:nvSpPr>
        <p:spPr bwMode="auto">
          <a:xfrm>
            <a:off x="426325" y="274285"/>
            <a:ext cx="8368148" cy="1029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028" name="Rectangle 4"/>
          <p:cNvSpPr>
            <a:spLocks noGrp="1" noChangeArrowheads="1"/>
          </p:cNvSpPr>
          <p:nvPr>
            <p:ph type="body" idx="1"/>
          </p:nvPr>
        </p:nvSpPr>
        <p:spPr bwMode="auto">
          <a:xfrm>
            <a:off x="426327" y="1486472"/>
            <a:ext cx="8368147" cy="4724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Slide Number Placeholder 11"/>
          <p:cNvSpPr txBox="1">
            <a:spLocks/>
          </p:cNvSpPr>
          <p:nvPr/>
        </p:nvSpPr>
        <p:spPr>
          <a:xfrm>
            <a:off x="8794473" y="6492728"/>
            <a:ext cx="349528" cy="365125"/>
          </a:xfrm>
          <a:prstGeom prst="rect">
            <a:avLst/>
          </a:prstGeom>
        </p:spPr>
        <p:txBody>
          <a:bodyPr anchor="b"/>
          <a:lstStyle>
            <a:defPPr>
              <a:defRPr lang="en-US"/>
            </a:defPPr>
            <a:lvl1pPr marL="0" algn="l" defTabSz="457200" rtl="0" eaLnBrk="1" latinLnBrk="0" hangingPunct="1">
              <a:defRPr sz="1000" kern="1200" baseline="30000">
                <a:solidFill>
                  <a:srgbClr val="2573BA"/>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1D79808A-BD48-6247-B53F-F089CE7B6EAB}" type="slidenum">
              <a:rPr lang="en-US" sz="563" smtClean="0">
                <a:solidFill>
                  <a:srgbClr val="7C878E"/>
                </a:solidFill>
              </a:rPr>
              <a:pPr/>
              <a:t>‹#›</a:t>
            </a:fld>
            <a:endParaRPr lang="en-US" sz="563" dirty="0">
              <a:solidFill>
                <a:srgbClr val="7C878E"/>
              </a:solidFill>
            </a:endParaRPr>
          </a:p>
        </p:txBody>
      </p:sp>
    </p:spTree>
    <p:extLst>
      <p:ext uri="{BB962C8B-B14F-4D97-AF65-F5344CB8AC3E}">
        <p14:creationId xmlns:p14="http://schemas.microsoft.com/office/powerpoint/2010/main" val="4062766352"/>
      </p:ext>
    </p:extLst>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 id="2147483769" r:id="rId11"/>
    <p:sldLayoutId id="2147483770" r:id="rId12"/>
    <p:sldLayoutId id="2147483771" r:id="rId13"/>
    <p:sldLayoutId id="2147483772" r:id="rId14"/>
    <p:sldLayoutId id="2147483773" r:id="rId15"/>
    <p:sldLayoutId id="2147483774" r:id="rId16"/>
    <p:sldLayoutId id="2147483775" r:id="rId17"/>
    <p:sldLayoutId id="2147483776" r:id="rId18"/>
    <p:sldLayoutId id="2147483777" r:id="rId19"/>
    <p:sldLayoutId id="2147483778" r:id="rId20"/>
    <p:sldLayoutId id="2147483779" r:id="rId21"/>
    <p:sldLayoutId id="2147483780" r:id="rId22"/>
    <p:sldLayoutId id="2147483781" r:id="rId23"/>
    <p:sldLayoutId id="2147483782" r:id="rId24"/>
    <p:sldLayoutId id="2147483783" r:id="rId25"/>
    <p:sldLayoutId id="2147483784" r:id="rId26"/>
    <p:sldLayoutId id="2147483785" r:id="rId27"/>
    <p:sldLayoutId id="2147483786" r:id="rId28"/>
    <p:sldLayoutId id="2147483787" r:id="rId29"/>
    <p:sldLayoutId id="2147483788" r:id="rId30"/>
    <p:sldLayoutId id="2147483789" r:id="rId31"/>
  </p:sldLayoutIdLst>
  <p:hf sldNum="0" hdr="0" dt="0"/>
  <p:txStyles>
    <p:titleStyle>
      <a:lvl1pPr marL="0" indent="0" algn="l" rtl="0" eaLnBrk="1" fontAlgn="base" hangingPunct="1">
        <a:spcBef>
          <a:spcPct val="0"/>
        </a:spcBef>
        <a:spcAft>
          <a:spcPct val="0"/>
        </a:spcAft>
        <a:defRPr sz="1575" b="1">
          <a:solidFill>
            <a:srgbClr val="2573BA"/>
          </a:solidFill>
          <a:latin typeface="+mj-lt"/>
          <a:ea typeface="+mj-ea"/>
          <a:cs typeface="+mj-cs"/>
        </a:defRPr>
      </a:lvl1pPr>
      <a:lvl2pPr algn="ctr" rtl="0" eaLnBrk="1" fontAlgn="base" hangingPunct="1">
        <a:spcBef>
          <a:spcPct val="0"/>
        </a:spcBef>
        <a:spcAft>
          <a:spcPct val="0"/>
        </a:spcAft>
        <a:defRPr sz="1800">
          <a:solidFill>
            <a:schemeClr val="tx2"/>
          </a:solidFill>
          <a:latin typeface="Arial" charset="0"/>
        </a:defRPr>
      </a:lvl2pPr>
      <a:lvl3pPr algn="ctr" rtl="0" eaLnBrk="1" fontAlgn="base" hangingPunct="1">
        <a:spcBef>
          <a:spcPct val="0"/>
        </a:spcBef>
        <a:spcAft>
          <a:spcPct val="0"/>
        </a:spcAft>
        <a:defRPr sz="1800">
          <a:solidFill>
            <a:schemeClr val="tx2"/>
          </a:solidFill>
          <a:latin typeface="Arial" charset="0"/>
        </a:defRPr>
      </a:lvl3pPr>
      <a:lvl4pPr algn="ctr" rtl="0" eaLnBrk="1" fontAlgn="base" hangingPunct="1">
        <a:spcBef>
          <a:spcPct val="0"/>
        </a:spcBef>
        <a:spcAft>
          <a:spcPct val="0"/>
        </a:spcAft>
        <a:defRPr sz="1800">
          <a:solidFill>
            <a:schemeClr val="tx2"/>
          </a:solidFill>
          <a:latin typeface="Arial" charset="0"/>
        </a:defRPr>
      </a:lvl4pPr>
      <a:lvl5pPr algn="ctr" rtl="0" eaLnBrk="1" fontAlgn="base" hangingPunct="1">
        <a:spcBef>
          <a:spcPct val="0"/>
        </a:spcBef>
        <a:spcAft>
          <a:spcPct val="0"/>
        </a:spcAft>
        <a:defRPr sz="1800">
          <a:solidFill>
            <a:schemeClr val="tx2"/>
          </a:solidFill>
          <a:latin typeface="Arial" charset="0"/>
        </a:defRPr>
      </a:lvl5pPr>
      <a:lvl6pPr marL="257175" algn="ctr" rtl="0" eaLnBrk="1" fontAlgn="base" hangingPunct="1">
        <a:spcBef>
          <a:spcPct val="0"/>
        </a:spcBef>
        <a:spcAft>
          <a:spcPct val="0"/>
        </a:spcAft>
        <a:defRPr sz="1800">
          <a:solidFill>
            <a:schemeClr val="tx2"/>
          </a:solidFill>
          <a:latin typeface="Arial" charset="0"/>
        </a:defRPr>
      </a:lvl6pPr>
      <a:lvl7pPr marL="514350" algn="ctr" rtl="0" eaLnBrk="1" fontAlgn="base" hangingPunct="1">
        <a:spcBef>
          <a:spcPct val="0"/>
        </a:spcBef>
        <a:spcAft>
          <a:spcPct val="0"/>
        </a:spcAft>
        <a:defRPr sz="1800">
          <a:solidFill>
            <a:schemeClr val="tx2"/>
          </a:solidFill>
          <a:latin typeface="Arial" charset="0"/>
        </a:defRPr>
      </a:lvl7pPr>
      <a:lvl8pPr marL="771525" algn="ctr" rtl="0" eaLnBrk="1" fontAlgn="base" hangingPunct="1">
        <a:spcBef>
          <a:spcPct val="0"/>
        </a:spcBef>
        <a:spcAft>
          <a:spcPct val="0"/>
        </a:spcAft>
        <a:defRPr sz="1800">
          <a:solidFill>
            <a:schemeClr val="tx2"/>
          </a:solidFill>
          <a:latin typeface="Arial" charset="0"/>
        </a:defRPr>
      </a:lvl8pPr>
      <a:lvl9pPr marL="1028700" algn="ctr" rtl="0" eaLnBrk="1" fontAlgn="base" hangingPunct="1">
        <a:spcBef>
          <a:spcPct val="0"/>
        </a:spcBef>
        <a:spcAft>
          <a:spcPct val="0"/>
        </a:spcAft>
        <a:defRPr sz="1800">
          <a:solidFill>
            <a:schemeClr val="tx2"/>
          </a:solidFill>
          <a:latin typeface="Arial" charset="0"/>
        </a:defRPr>
      </a:lvl9pPr>
    </p:titleStyle>
    <p:bodyStyle>
      <a:lvl1pPr marL="192881" indent="-192881" algn="l" rtl="0" eaLnBrk="1" fontAlgn="base" hangingPunct="1">
        <a:spcBef>
          <a:spcPts val="675"/>
        </a:spcBef>
        <a:spcAft>
          <a:spcPct val="0"/>
        </a:spcAft>
        <a:buClr>
          <a:schemeClr val="tx1"/>
        </a:buClr>
        <a:buFont typeface="Arial" panose="020B0604020202020204" pitchFamily="34" charset="0"/>
        <a:buChar char="•"/>
        <a:defRPr sz="1125">
          <a:solidFill>
            <a:schemeClr val="tx1"/>
          </a:solidFill>
          <a:latin typeface="+mn-lt"/>
          <a:ea typeface="+mn-ea"/>
          <a:cs typeface="+mn-cs"/>
        </a:defRPr>
      </a:lvl1pPr>
      <a:lvl2pPr marL="417910" indent="-160735" algn="l" rtl="0" eaLnBrk="1" fontAlgn="base" hangingPunct="1">
        <a:spcBef>
          <a:spcPts val="169"/>
        </a:spcBef>
        <a:spcAft>
          <a:spcPct val="0"/>
        </a:spcAft>
        <a:buClr>
          <a:schemeClr val="tx1"/>
        </a:buClr>
        <a:buFont typeface="Arial" panose="020B0604020202020204" pitchFamily="34" charset="0"/>
        <a:buChar char="•"/>
        <a:defRPr sz="1013">
          <a:solidFill>
            <a:schemeClr val="tx1"/>
          </a:solidFill>
          <a:latin typeface="+mn-lt"/>
        </a:defRPr>
      </a:lvl2pPr>
      <a:lvl3pPr marL="642938" indent="-128588" algn="l" rtl="0" eaLnBrk="1" fontAlgn="base" hangingPunct="1">
        <a:spcBef>
          <a:spcPts val="169"/>
        </a:spcBef>
        <a:spcAft>
          <a:spcPct val="0"/>
        </a:spcAft>
        <a:buClr>
          <a:schemeClr val="tx1"/>
        </a:buClr>
        <a:buChar char="•"/>
        <a:defRPr sz="900">
          <a:solidFill>
            <a:schemeClr val="tx1"/>
          </a:solidFill>
          <a:latin typeface="+mn-lt"/>
        </a:defRPr>
      </a:lvl3pPr>
      <a:lvl4pPr marL="900113" indent="-128588" algn="l" rtl="0" eaLnBrk="1" fontAlgn="base" hangingPunct="1">
        <a:spcBef>
          <a:spcPts val="169"/>
        </a:spcBef>
        <a:spcAft>
          <a:spcPct val="0"/>
        </a:spcAft>
        <a:buClr>
          <a:schemeClr val="tx2"/>
        </a:buClr>
        <a:buFont typeface="Arial" charset="0"/>
        <a:buChar char="»"/>
        <a:defRPr sz="788">
          <a:solidFill>
            <a:schemeClr val="tx1"/>
          </a:solidFill>
          <a:latin typeface="+mn-lt"/>
        </a:defRPr>
      </a:lvl4pPr>
      <a:lvl5pPr marL="1157288" indent="-128588" algn="l" rtl="0" eaLnBrk="1" fontAlgn="base" hangingPunct="1">
        <a:spcBef>
          <a:spcPts val="169"/>
        </a:spcBef>
        <a:spcAft>
          <a:spcPct val="0"/>
        </a:spcAft>
        <a:buClr>
          <a:srgbClr val="005CAB"/>
        </a:buClr>
        <a:buFont typeface="Arial" charset="0"/>
        <a:buChar char="-"/>
        <a:defRPr sz="675">
          <a:solidFill>
            <a:schemeClr val="tx1"/>
          </a:solidFill>
          <a:latin typeface="+mn-lt"/>
        </a:defRPr>
      </a:lvl5pPr>
      <a:lvl6pPr marL="1414463" indent="-128588" algn="l" rtl="0" eaLnBrk="1" fontAlgn="base" hangingPunct="1">
        <a:spcBef>
          <a:spcPct val="20000"/>
        </a:spcBef>
        <a:spcAft>
          <a:spcPct val="0"/>
        </a:spcAft>
        <a:buClr>
          <a:srgbClr val="005CAB"/>
        </a:buClr>
        <a:buFont typeface="Arial" charset="0"/>
        <a:buChar char="-"/>
        <a:defRPr sz="1125">
          <a:solidFill>
            <a:schemeClr val="tx1"/>
          </a:solidFill>
          <a:latin typeface="+mn-lt"/>
        </a:defRPr>
      </a:lvl6pPr>
      <a:lvl7pPr marL="1671638" indent="-128588" algn="l" rtl="0" eaLnBrk="1" fontAlgn="base" hangingPunct="1">
        <a:spcBef>
          <a:spcPct val="20000"/>
        </a:spcBef>
        <a:spcAft>
          <a:spcPct val="0"/>
        </a:spcAft>
        <a:buClr>
          <a:srgbClr val="005CAB"/>
        </a:buClr>
        <a:buFont typeface="Arial" charset="0"/>
        <a:buChar char="-"/>
        <a:defRPr sz="1125">
          <a:solidFill>
            <a:schemeClr val="tx1"/>
          </a:solidFill>
          <a:latin typeface="+mn-lt"/>
        </a:defRPr>
      </a:lvl7pPr>
      <a:lvl8pPr marL="1928813" indent="-128588" algn="l" rtl="0" eaLnBrk="1" fontAlgn="base" hangingPunct="1">
        <a:spcBef>
          <a:spcPct val="20000"/>
        </a:spcBef>
        <a:spcAft>
          <a:spcPct val="0"/>
        </a:spcAft>
        <a:buClr>
          <a:srgbClr val="005CAB"/>
        </a:buClr>
        <a:buFont typeface="Arial" charset="0"/>
        <a:buChar char="-"/>
        <a:defRPr sz="1125">
          <a:solidFill>
            <a:schemeClr val="tx1"/>
          </a:solidFill>
          <a:latin typeface="+mn-lt"/>
        </a:defRPr>
      </a:lvl8pPr>
      <a:lvl9pPr marL="2185988" indent="-128588" algn="l" rtl="0" eaLnBrk="1" fontAlgn="base" hangingPunct="1">
        <a:spcBef>
          <a:spcPct val="20000"/>
        </a:spcBef>
        <a:spcAft>
          <a:spcPct val="0"/>
        </a:spcAft>
        <a:buClr>
          <a:srgbClr val="005CAB"/>
        </a:buClr>
        <a:buFont typeface="Arial" charset="0"/>
        <a:buChar char="-"/>
        <a:defRPr sz="1125">
          <a:solidFill>
            <a:schemeClr val="tx1"/>
          </a:solidFill>
          <a:latin typeface="+mn-lt"/>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0"/>
            </p:custDataLst>
          </p:nvPr>
        </p:nvGraphicFramePr>
        <p:xfrm>
          <a:off x="2118" y="2118"/>
          <a:ext cx="2116" cy="2116"/>
        </p:xfrm>
        <a:graphic>
          <a:graphicData uri="http://schemas.openxmlformats.org/presentationml/2006/ole">
            <mc:AlternateContent xmlns:mc="http://schemas.openxmlformats.org/markup-compatibility/2006">
              <mc:Choice xmlns:v="urn:schemas-microsoft-com:vml" Requires="v">
                <p:oleObj spid="_x0000_s18533" name="think-cell Slide" r:id="rId11" imgW="270" imgH="270" progId="TCLayout.ActiveDocument.1">
                  <p:embed/>
                </p:oleObj>
              </mc:Choice>
              <mc:Fallback>
                <p:oleObj name="think-cell Slide" r:id="rId11" imgW="270" imgH="270" progId="TCLayout.ActiveDocument.1">
                  <p:embed/>
                  <p:pic>
                    <p:nvPicPr>
                      <p:cNvPr id="2" name="Object 1" hidden="1"/>
                      <p:cNvPicPr/>
                      <p:nvPr/>
                    </p:nvPicPr>
                    <p:blipFill>
                      <a:blip r:embed="rId12"/>
                      <a:stretch>
                        <a:fillRect/>
                      </a:stretch>
                    </p:blipFill>
                    <p:spPr>
                      <a:xfrm>
                        <a:off x="2118" y="2118"/>
                        <a:ext cx="2116" cy="2116"/>
                      </a:xfrm>
                      <a:prstGeom prst="rect">
                        <a:avLst/>
                      </a:prstGeom>
                    </p:spPr>
                  </p:pic>
                </p:oleObj>
              </mc:Fallback>
            </mc:AlternateContent>
          </a:graphicData>
        </a:graphic>
      </p:graphicFrame>
    </p:spTree>
    <p:extLst>
      <p:ext uri="{BB962C8B-B14F-4D97-AF65-F5344CB8AC3E}">
        <p14:creationId xmlns:p14="http://schemas.microsoft.com/office/powerpoint/2010/main" val="2854341558"/>
      </p:ext>
    </p:extLst>
  </p:cSld>
  <p:clrMap bg1="lt1" tx1="dk1" bg2="lt2" tx2="dk2" accent1="accent1" accent2="accent2" accent3="accent3" accent4="accent4" accent5="accent5" accent6="accent6" hlink="hlink" folHlink="folHlink"/>
  <p:sldLayoutIdLst>
    <p:sldLayoutId id="2147483791" r:id="rId1"/>
    <p:sldLayoutId id="2147483792" r:id="rId2"/>
    <p:sldLayoutId id="2147483793" r:id="rId3"/>
    <p:sldLayoutId id="2147483794" r:id="rId4"/>
    <p:sldLayoutId id="2147483795" r:id="rId5"/>
    <p:sldLayoutId id="2147483796" r:id="rId6"/>
    <p:sldLayoutId id="2147483797" r:id="rId7"/>
  </p:sldLayoutIdLst>
  <p:hf sldNum="0" hdr="0" dt="0"/>
  <p:txStyles>
    <p:titleStyle>
      <a:lvl1pPr algn="ctr" defTabSz="914378" rtl="0" eaLnBrk="1" latinLnBrk="0" hangingPunct="1">
        <a:spcBef>
          <a:spcPct val="0"/>
        </a:spcBef>
        <a:buNone/>
        <a:defRPr sz="4400" kern="1200">
          <a:solidFill>
            <a:schemeClr val="tx1"/>
          </a:solidFill>
          <a:latin typeface="+mj-lt"/>
          <a:ea typeface="+mj-ea"/>
          <a:cs typeface="+mj-cs"/>
        </a:defRPr>
      </a:lvl1pPr>
    </p:titleStyle>
    <p:bodyStyle>
      <a:lvl1pPr marL="342892" indent="-342892" algn="l" defTabSz="914378"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31" indent="-285743" algn="l" defTabSz="914378"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972" indent="-228594" algn="l" defTabSz="914378"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160"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348"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537"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image" Target="../media/image20.png"/><Relationship Id="rId7" Type="http://schemas.openxmlformats.org/officeDocument/2006/relationships/image" Target="../media/image32.jpeg"/><Relationship Id="rId2" Type="http://schemas.openxmlformats.org/officeDocument/2006/relationships/notesSlide" Target="../notesSlides/notesSlide8.xml"/><Relationship Id="rId1" Type="http://schemas.openxmlformats.org/officeDocument/2006/relationships/slideLayout" Target="../slideLayouts/slideLayout17.xml"/><Relationship Id="rId6" Type="http://schemas.openxmlformats.org/officeDocument/2006/relationships/image" Target="../media/image31.jpeg"/><Relationship Id="rId5" Type="http://schemas.openxmlformats.org/officeDocument/2006/relationships/image" Target="../media/image30.jpeg"/><Relationship Id="rId10" Type="http://schemas.openxmlformats.org/officeDocument/2006/relationships/image" Target="../media/image35.jpeg"/><Relationship Id="rId4" Type="http://schemas.openxmlformats.org/officeDocument/2006/relationships/image" Target="../media/image29.gif"/><Relationship Id="rId9" Type="http://schemas.openxmlformats.org/officeDocument/2006/relationships/image" Target="../media/image34.jpe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1.xml"/><Relationship Id="rId1" Type="http://schemas.openxmlformats.org/officeDocument/2006/relationships/slideLayout" Target="../slideLayouts/slideLayout17.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1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5.xml"/><Relationship Id="rId1" Type="http://schemas.openxmlformats.org/officeDocument/2006/relationships/slideLayout" Target="../slideLayouts/slideLayout17.xml"/><Relationship Id="rId4" Type="http://schemas.openxmlformats.org/officeDocument/2006/relationships/image" Target="../media/image44.png"/></Relationships>
</file>

<file path=ppt/slides/_rels/slide1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6.xml"/><Relationship Id="rId1" Type="http://schemas.openxmlformats.org/officeDocument/2006/relationships/slideLayout" Target="../slideLayouts/slideLayout17.xml"/><Relationship Id="rId4" Type="http://schemas.openxmlformats.org/officeDocument/2006/relationships/image" Target="../media/image46.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3" Type="http://schemas.openxmlformats.org/officeDocument/2006/relationships/hyperlink" Target="http://ivo.garant.ru/document?id=71479170&amp;sub=1000" TargetMode="External"/><Relationship Id="rId2" Type="http://schemas.openxmlformats.org/officeDocument/2006/relationships/notesSlide" Target="../notesSlides/notesSlide22.xml"/><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17.xml"/><Relationship Id="rId4" Type="http://schemas.openxmlformats.org/officeDocument/2006/relationships/image" Target="../media/image20.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1.xml"/><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3" Type="http://schemas.openxmlformats.org/officeDocument/2006/relationships/hyperlink" Target="http://docs.cntd.ru/document/901744603" TargetMode="External"/><Relationship Id="rId2" Type="http://schemas.openxmlformats.org/officeDocument/2006/relationships/notesSlide" Target="../notesSlides/notesSlide32.xml"/><Relationship Id="rId1" Type="http://schemas.openxmlformats.org/officeDocument/2006/relationships/slideLayout" Target="../slideLayouts/slideLayout17.xml"/><Relationship Id="rId5" Type="http://schemas.openxmlformats.org/officeDocument/2006/relationships/hyperlink" Target="http://docs.cntd.ru/document/901738835" TargetMode="External"/><Relationship Id="rId4" Type="http://schemas.openxmlformats.org/officeDocument/2006/relationships/hyperlink" Target="http://docs.cntd.ru/document/9006396" TargetMode="Externa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35.xml"/><Relationship Id="rId1" Type="http://schemas.openxmlformats.org/officeDocument/2006/relationships/slideLayout" Target="../slideLayouts/slideLayout17.xml"/></Relationships>
</file>

<file path=ppt/slides/_rels/slide38.xml.rels><?xml version="1.0" encoding="UTF-8" standalone="yes"?>
<Relationships xmlns="http://schemas.openxmlformats.org/package/2006/relationships"><Relationship Id="rId3" Type="http://schemas.openxmlformats.org/officeDocument/2006/relationships/hyperlink" Target="http://www.mosors.ru/" TargetMode="External"/><Relationship Id="rId2" Type="http://schemas.openxmlformats.org/officeDocument/2006/relationships/image" Target="../media/image49.jpeg"/><Relationship Id="rId1" Type="http://schemas.openxmlformats.org/officeDocument/2006/relationships/slideLayout" Target="../slideLayouts/slideLayout17.xml"/><Relationship Id="rId6" Type="http://schemas.openxmlformats.org/officeDocument/2006/relationships/hyperlink" Target="https://www.youtube.com/channel/UCvrTf_vEq2ca2ufTsZFnh8g" TargetMode="External"/><Relationship Id="rId5" Type="http://schemas.openxmlformats.org/officeDocument/2006/relationships/hyperlink" Target="mailto:moscowors@ya.ru" TargetMode="External"/><Relationship Id="rId4" Type="http://schemas.openxmlformats.org/officeDocument/2006/relationships/hyperlink" Target="mailto:mosors@mosors.ru"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20.png"/><Relationship Id="rId7" Type="http://schemas.openxmlformats.org/officeDocument/2006/relationships/image" Target="../media/image24.jpeg"/><Relationship Id="rId2" Type="http://schemas.openxmlformats.org/officeDocument/2006/relationships/notesSlide" Target="../notesSlides/notesSlide3.xml"/><Relationship Id="rId1" Type="http://schemas.openxmlformats.org/officeDocument/2006/relationships/slideLayout" Target="../slideLayouts/slideLayout17.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17.xml"/><Relationship Id="rId5" Type="http://schemas.openxmlformats.org/officeDocument/2006/relationships/image" Target="../media/image27.jpeg"/><Relationship Id="rId4" Type="http://schemas.openxmlformats.org/officeDocument/2006/relationships/image" Target="../media/image26.jpeg"/></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17.xml"/><Relationship Id="rId4" Type="http://schemas.openxmlformats.org/officeDocument/2006/relationships/image" Target="../media/image28.pn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9"/>
          <p:cNvSpPr txBox="1">
            <a:spLocks noChangeArrowheads="1"/>
          </p:cNvSpPr>
          <p:nvPr/>
        </p:nvSpPr>
        <p:spPr bwMode="auto">
          <a:xfrm>
            <a:off x="446088" y="365125"/>
            <a:ext cx="82518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defTabSz="914400" eaLnBrk="1" hangingPunct="1">
              <a:spcBef>
                <a:spcPct val="0"/>
              </a:spcBef>
              <a:buFontTx/>
              <a:buNone/>
            </a:pPr>
            <a:r>
              <a:rPr lang="ru-RU" altLang="ru-RU" sz="2800">
                <a:solidFill>
                  <a:srgbClr val="044C63"/>
                </a:solidFill>
                <a:latin typeface="Franklin Gothic Demi" pitchFamily="34" charset="0"/>
              </a:rPr>
              <a:t>Московское общество рассеянного склероза РС </a:t>
            </a:r>
          </a:p>
        </p:txBody>
      </p:sp>
      <p:cxnSp>
        <p:nvCxnSpPr>
          <p:cNvPr id="8" name="Прямая соединительная линия 7"/>
          <p:cNvCxnSpPr/>
          <p:nvPr/>
        </p:nvCxnSpPr>
        <p:spPr>
          <a:xfrm>
            <a:off x="0" y="1023938"/>
            <a:ext cx="9144000" cy="0"/>
          </a:xfrm>
          <a:prstGeom prst="line">
            <a:avLst/>
          </a:prstGeom>
          <a:ln w="44450">
            <a:solidFill>
              <a:srgbClr val="25601D"/>
            </a:solidFill>
          </a:ln>
        </p:spPr>
        <p:style>
          <a:lnRef idx="1">
            <a:schemeClr val="accent1"/>
          </a:lnRef>
          <a:fillRef idx="0">
            <a:schemeClr val="accent1"/>
          </a:fillRef>
          <a:effectRef idx="0">
            <a:schemeClr val="accent1"/>
          </a:effectRef>
          <a:fontRef idx="minor">
            <a:schemeClr val="tx1"/>
          </a:fontRef>
        </p:style>
      </p:cxnSp>
      <p:sp>
        <p:nvSpPr>
          <p:cNvPr id="18437" name="TextBox 12"/>
          <p:cNvSpPr txBox="1">
            <a:spLocks noChangeArrowheads="1"/>
          </p:cNvSpPr>
          <p:nvPr/>
        </p:nvSpPr>
        <p:spPr bwMode="auto">
          <a:xfrm>
            <a:off x="1077913" y="58738"/>
            <a:ext cx="72691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defTabSz="914400" eaLnBrk="1" hangingPunct="1">
              <a:spcBef>
                <a:spcPct val="0"/>
              </a:spcBef>
              <a:buFontTx/>
              <a:buNone/>
            </a:pPr>
            <a:r>
              <a:rPr lang="ru-RU" altLang="ru-RU" sz="2000" i="1">
                <a:solidFill>
                  <a:srgbClr val="044C63"/>
                </a:solidFill>
                <a:latin typeface="Arial" pitchFamily="34" charset="0"/>
              </a:rPr>
              <a:t>Межрегиональная общественная организация инвалидов </a:t>
            </a:r>
          </a:p>
        </p:txBody>
      </p:sp>
      <p:sp>
        <p:nvSpPr>
          <p:cNvPr id="11" name="TextBox 13"/>
          <p:cNvSpPr txBox="1">
            <a:spLocks noChangeArrowheads="1"/>
          </p:cNvSpPr>
          <p:nvPr/>
        </p:nvSpPr>
        <p:spPr bwMode="auto">
          <a:xfrm>
            <a:off x="370870" y="1468299"/>
            <a:ext cx="3703637" cy="584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3" tIns="45712" rIns="91423" bIns="45712">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just" eaLnBrk="1" hangingPunct="1">
              <a:spcBef>
                <a:spcPct val="0"/>
              </a:spcBef>
              <a:buFontTx/>
              <a:buNone/>
            </a:pPr>
            <a:r>
              <a:rPr lang="ru-RU" altLang="ru-RU" b="1" dirty="0">
                <a:solidFill>
                  <a:srgbClr val="044C63"/>
                </a:solidFill>
                <a:latin typeface="Arial" pitchFamily="34" charset="0"/>
              </a:rPr>
              <a:t>Неделя РС 2020</a:t>
            </a:r>
          </a:p>
        </p:txBody>
      </p:sp>
      <p:sp>
        <p:nvSpPr>
          <p:cNvPr id="14" name="TextBox 13"/>
          <p:cNvSpPr txBox="1">
            <a:spLocks noChangeArrowheads="1"/>
          </p:cNvSpPr>
          <p:nvPr/>
        </p:nvSpPr>
        <p:spPr bwMode="auto">
          <a:xfrm>
            <a:off x="445783" y="1995908"/>
            <a:ext cx="3628723" cy="4616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3" tIns="45712" rIns="91423" bIns="45712">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just">
              <a:spcBef>
                <a:spcPct val="0"/>
              </a:spcBef>
              <a:buNone/>
            </a:pPr>
            <a:r>
              <a:rPr lang="en-US" altLang="ru-RU" sz="2400" b="1" dirty="0">
                <a:solidFill>
                  <a:srgbClr val="378735"/>
                </a:solidFill>
                <a:latin typeface="Arial" pitchFamily="34" charset="0"/>
              </a:rPr>
              <a:t>Online - </a:t>
            </a:r>
            <a:r>
              <a:rPr lang="ru-RU" altLang="ru-RU" sz="2400" b="1" dirty="0">
                <a:solidFill>
                  <a:srgbClr val="378735"/>
                </a:solidFill>
                <a:latin typeface="Arial" pitchFamily="34" charset="0"/>
              </a:rPr>
              <a:t>круглый стол </a:t>
            </a:r>
            <a:endParaRPr lang="ru-RU" altLang="ru-RU" sz="2400" b="1" dirty="0">
              <a:solidFill>
                <a:srgbClr val="378735"/>
              </a:solidFill>
              <a:latin typeface="Arial" pitchFamily="34" charset="0"/>
            </a:endParaRPr>
          </a:p>
        </p:txBody>
      </p:sp>
      <p:sp>
        <p:nvSpPr>
          <p:cNvPr id="15" name="TextBox 22"/>
          <p:cNvSpPr txBox="1">
            <a:spLocks noChangeArrowheads="1"/>
          </p:cNvSpPr>
          <p:nvPr/>
        </p:nvSpPr>
        <p:spPr bwMode="auto">
          <a:xfrm>
            <a:off x="215106" y="2878768"/>
            <a:ext cx="8713788" cy="1077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3" tIns="45712" rIns="91423" bIns="45712">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a:spcBef>
                <a:spcPct val="0"/>
              </a:spcBef>
              <a:buNone/>
            </a:pPr>
            <a:r>
              <a:rPr lang="ru-RU" altLang="ru-RU" b="1" dirty="0" smtClean="0">
                <a:solidFill>
                  <a:srgbClr val="044C63"/>
                </a:solidFill>
                <a:latin typeface="Arial" pitchFamily="34" charset="0"/>
              </a:rPr>
              <a:t>«</a:t>
            </a:r>
            <a:r>
              <a:rPr lang="ru-RU" altLang="ru-RU" b="1" dirty="0">
                <a:solidFill>
                  <a:srgbClr val="044C63"/>
                </a:solidFill>
                <a:latin typeface="Arial" pitchFamily="34" charset="0"/>
              </a:rPr>
              <a:t>Лекарственное обеспечение </a:t>
            </a:r>
            <a:endParaRPr lang="ru-RU" altLang="ru-RU" b="1" dirty="0" smtClean="0">
              <a:solidFill>
                <a:srgbClr val="044C63"/>
              </a:solidFill>
              <a:latin typeface="Arial" pitchFamily="34" charset="0"/>
            </a:endParaRPr>
          </a:p>
          <a:p>
            <a:pPr algn="ctr">
              <a:spcBef>
                <a:spcPct val="0"/>
              </a:spcBef>
              <a:buNone/>
            </a:pPr>
            <a:r>
              <a:rPr lang="ru-RU" altLang="ru-RU" b="1" dirty="0" smtClean="0">
                <a:solidFill>
                  <a:srgbClr val="044C63"/>
                </a:solidFill>
                <a:latin typeface="Arial" pitchFamily="34" charset="0"/>
              </a:rPr>
              <a:t>пациентов </a:t>
            </a:r>
            <a:r>
              <a:rPr lang="ru-RU" altLang="ru-RU" b="1" dirty="0">
                <a:solidFill>
                  <a:srgbClr val="044C63"/>
                </a:solidFill>
                <a:latin typeface="Arial" pitchFamily="34" charset="0"/>
              </a:rPr>
              <a:t>с РС».</a:t>
            </a:r>
          </a:p>
        </p:txBody>
      </p:sp>
      <p:sp>
        <p:nvSpPr>
          <p:cNvPr id="17" name="TextBox 22"/>
          <p:cNvSpPr txBox="1">
            <a:spLocks noChangeArrowheads="1"/>
          </p:cNvSpPr>
          <p:nvPr/>
        </p:nvSpPr>
        <p:spPr bwMode="auto">
          <a:xfrm>
            <a:off x="143566" y="4669962"/>
            <a:ext cx="8924233" cy="1261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3" tIns="45712" rIns="91423" bIns="45712">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a:spcBef>
                <a:spcPct val="0"/>
              </a:spcBef>
              <a:buNone/>
            </a:pPr>
            <a:r>
              <a:rPr lang="ru-RU" altLang="ru-RU" sz="2800" b="1" dirty="0" smtClean="0">
                <a:solidFill>
                  <a:srgbClr val="044C63"/>
                </a:solidFill>
                <a:latin typeface="Arial" pitchFamily="34" charset="0"/>
              </a:rPr>
              <a:t>Власов Ян Владимирович </a:t>
            </a:r>
          </a:p>
          <a:p>
            <a:pPr algn="ctr">
              <a:spcBef>
                <a:spcPct val="0"/>
              </a:spcBef>
              <a:buNone/>
            </a:pPr>
            <a:endParaRPr lang="ru-RU" altLang="ru-RU" sz="2400" dirty="0" smtClean="0">
              <a:solidFill>
                <a:srgbClr val="044C63"/>
              </a:solidFill>
              <a:latin typeface="Arial" pitchFamily="34" charset="0"/>
            </a:endParaRPr>
          </a:p>
          <a:p>
            <a:pPr algn="ctr">
              <a:spcBef>
                <a:spcPct val="0"/>
              </a:spcBef>
              <a:buNone/>
            </a:pPr>
            <a:r>
              <a:rPr lang="ru-RU" altLang="ru-RU" sz="2400" dirty="0" smtClean="0">
                <a:solidFill>
                  <a:srgbClr val="044C63"/>
                </a:solidFill>
                <a:latin typeface="Arial" pitchFamily="34" charset="0"/>
              </a:rPr>
              <a:t>Президент </a:t>
            </a:r>
            <a:r>
              <a:rPr lang="ru-RU" altLang="ru-RU" sz="2400" dirty="0">
                <a:solidFill>
                  <a:srgbClr val="044C63"/>
                </a:solidFill>
                <a:latin typeface="Arial" pitchFamily="34" charset="0"/>
              </a:rPr>
              <a:t>ОООИБРС </a:t>
            </a:r>
          </a:p>
        </p:txBody>
      </p:sp>
      <p:sp>
        <p:nvSpPr>
          <p:cNvPr id="18" name="Прямоугольник 17"/>
          <p:cNvSpPr/>
          <p:nvPr/>
        </p:nvSpPr>
        <p:spPr>
          <a:xfrm>
            <a:off x="0" y="6376988"/>
            <a:ext cx="9144000" cy="481012"/>
          </a:xfrm>
          <a:prstGeom prst="rect">
            <a:avLst/>
          </a:prstGeom>
          <a:solidFill>
            <a:srgbClr val="044C6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ru-RU"/>
          </a:p>
        </p:txBody>
      </p:sp>
      <p:cxnSp>
        <p:nvCxnSpPr>
          <p:cNvPr id="19" name="Прямая соединительная линия 18"/>
          <p:cNvCxnSpPr/>
          <p:nvPr/>
        </p:nvCxnSpPr>
        <p:spPr>
          <a:xfrm>
            <a:off x="0" y="6381750"/>
            <a:ext cx="9144000" cy="0"/>
          </a:xfrm>
          <a:prstGeom prst="line">
            <a:avLst/>
          </a:prstGeom>
          <a:ln w="44450">
            <a:solidFill>
              <a:srgbClr val="25601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296530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Box 9"/>
          <p:cNvSpPr txBox="1">
            <a:spLocks noChangeArrowheads="1"/>
          </p:cNvSpPr>
          <p:nvPr/>
        </p:nvSpPr>
        <p:spPr bwMode="auto">
          <a:xfrm>
            <a:off x="198438" y="144463"/>
            <a:ext cx="876617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None/>
            </a:pPr>
            <a:r>
              <a:rPr lang="ru-RU" altLang="ru-RU" sz="2000" dirty="0">
                <a:solidFill>
                  <a:srgbClr val="044C63"/>
                </a:solidFill>
                <a:latin typeface="Franklin Gothic Demi" pitchFamily="34" charset="0"/>
              </a:rPr>
              <a:t>РОСТ СТАТУСА В ОБЩЕСТВЕННО-ГОСУДАРСТВЕННОМ ВЗАИМОДЕЙСТВИИ</a:t>
            </a:r>
          </a:p>
        </p:txBody>
      </p:sp>
      <p:cxnSp>
        <p:nvCxnSpPr>
          <p:cNvPr id="12" name="Прямая соединительная линия 11"/>
          <p:cNvCxnSpPr/>
          <p:nvPr/>
        </p:nvCxnSpPr>
        <p:spPr>
          <a:xfrm>
            <a:off x="0" y="644525"/>
            <a:ext cx="9144000" cy="0"/>
          </a:xfrm>
          <a:prstGeom prst="line">
            <a:avLst/>
          </a:prstGeom>
          <a:ln w="44450">
            <a:solidFill>
              <a:srgbClr val="25601D"/>
            </a:solidFill>
          </a:ln>
        </p:spPr>
        <p:style>
          <a:lnRef idx="1">
            <a:schemeClr val="accent1"/>
          </a:lnRef>
          <a:fillRef idx="0">
            <a:schemeClr val="accent1"/>
          </a:fillRef>
          <a:effectRef idx="0">
            <a:schemeClr val="accent1"/>
          </a:effectRef>
          <a:fontRef idx="minor">
            <a:schemeClr val="tx1"/>
          </a:fontRef>
        </p:style>
      </p:cxnSp>
      <p:sp>
        <p:nvSpPr>
          <p:cNvPr id="24" name="TextBox 6"/>
          <p:cNvSpPr txBox="1">
            <a:spLocks noChangeArrowheads="1"/>
          </p:cNvSpPr>
          <p:nvPr/>
        </p:nvSpPr>
        <p:spPr bwMode="auto">
          <a:xfrm>
            <a:off x="182563" y="6337300"/>
            <a:ext cx="66468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ru-RU" altLang="ru-RU" sz="2400">
                <a:solidFill>
                  <a:schemeClr val="bg1"/>
                </a:solidFill>
                <a:latin typeface="Franklin Gothic Demi" pitchFamily="34" charset="0"/>
              </a:rPr>
              <a:t>Московское общество рассеянного склероза </a:t>
            </a:r>
          </a:p>
        </p:txBody>
      </p:sp>
      <p:sp>
        <p:nvSpPr>
          <p:cNvPr id="25" name="TextBox 7"/>
          <p:cNvSpPr txBox="1">
            <a:spLocks noChangeArrowheads="1"/>
          </p:cNvSpPr>
          <p:nvPr/>
        </p:nvSpPr>
        <p:spPr bwMode="auto">
          <a:xfrm>
            <a:off x="182563" y="6337300"/>
            <a:ext cx="66468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ru-RU" altLang="ru-RU" sz="2400">
                <a:solidFill>
                  <a:schemeClr val="bg1"/>
                </a:solidFill>
                <a:latin typeface="Franklin Gothic Demi" pitchFamily="34" charset="0"/>
              </a:rPr>
              <a:t>Московское общество рассеянного склероза </a:t>
            </a:r>
          </a:p>
        </p:txBody>
      </p:sp>
      <p:sp>
        <p:nvSpPr>
          <p:cNvPr id="26" name="Прямоугольник 25">
            <a:extLst/>
          </p:cNvPr>
          <p:cNvSpPr/>
          <p:nvPr/>
        </p:nvSpPr>
        <p:spPr>
          <a:xfrm>
            <a:off x="0" y="6376988"/>
            <a:ext cx="9144000" cy="481012"/>
          </a:xfrm>
          <a:prstGeom prst="rect">
            <a:avLst/>
          </a:prstGeom>
          <a:solidFill>
            <a:srgbClr val="044C6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cxnSp>
        <p:nvCxnSpPr>
          <p:cNvPr id="27" name="Прямая соединительная линия 26">
            <a:extLst/>
          </p:cNvPr>
          <p:cNvCxnSpPr/>
          <p:nvPr/>
        </p:nvCxnSpPr>
        <p:spPr>
          <a:xfrm>
            <a:off x="0" y="6353175"/>
            <a:ext cx="9144000" cy="0"/>
          </a:xfrm>
          <a:prstGeom prst="line">
            <a:avLst/>
          </a:prstGeom>
          <a:ln w="44450">
            <a:solidFill>
              <a:srgbClr val="25601D"/>
            </a:solidFill>
          </a:ln>
        </p:spPr>
        <p:style>
          <a:lnRef idx="1">
            <a:schemeClr val="accent1"/>
          </a:lnRef>
          <a:fillRef idx="0">
            <a:schemeClr val="accent1"/>
          </a:fillRef>
          <a:effectRef idx="0">
            <a:schemeClr val="accent1"/>
          </a:effectRef>
          <a:fontRef idx="minor">
            <a:schemeClr val="tx1"/>
          </a:fontRef>
        </p:style>
      </p:cxnSp>
      <p:sp>
        <p:nvSpPr>
          <p:cNvPr id="33" name="TextBox 35"/>
          <p:cNvSpPr txBox="1">
            <a:spLocks noChangeArrowheads="1"/>
          </p:cNvSpPr>
          <p:nvPr/>
        </p:nvSpPr>
        <p:spPr bwMode="auto">
          <a:xfrm>
            <a:off x="182563" y="6337300"/>
            <a:ext cx="66468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ru-RU" altLang="ru-RU" sz="2400" dirty="0">
                <a:solidFill>
                  <a:schemeClr val="bg1"/>
                </a:solidFill>
                <a:latin typeface="Franklin Gothic Demi" pitchFamily="34" charset="0"/>
              </a:rPr>
              <a:t>Московское общество рассеянного склероза </a:t>
            </a:r>
          </a:p>
        </p:txBody>
      </p:sp>
      <p:sp>
        <p:nvSpPr>
          <p:cNvPr id="34" name="Заголовок 1"/>
          <p:cNvSpPr txBox="1">
            <a:spLocks/>
          </p:cNvSpPr>
          <p:nvPr/>
        </p:nvSpPr>
        <p:spPr>
          <a:xfrm>
            <a:off x="619124" y="6040133"/>
            <a:ext cx="7058025" cy="199281"/>
          </a:xfrm>
          <a:prstGeom prst="rect">
            <a:avLst/>
          </a:prstGeom>
        </p:spPr>
        <p:txBody>
          <a:bodyPr lIns="91435" tIns="45718" rIns="91435" bIns="45718">
            <a:noAutofit/>
          </a:bodyPr>
          <a:lstStyle/>
          <a:p>
            <a:pPr defTabSz="914356" eaLnBrk="0" fontAlgn="auto" hangingPunct="0">
              <a:spcAft>
                <a:spcPts val="0"/>
              </a:spcAft>
              <a:defRPr/>
            </a:pPr>
            <a:r>
              <a:rPr lang="ru-RU" sz="1200" dirty="0" smtClean="0">
                <a:solidFill>
                  <a:srgbClr val="002060"/>
                </a:solidFill>
                <a:latin typeface="+mn-lt"/>
                <a:ea typeface="+mj-ea"/>
                <a:cs typeface="+mj-cs"/>
              </a:rPr>
              <a:t>Общероссийская общественная организация инвалидов – больных рассеянным склерозом </a:t>
            </a:r>
            <a:endParaRPr lang="ru-RU" sz="1200" dirty="0">
              <a:solidFill>
                <a:srgbClr val="002060"/>
              </a:solidFill>
              <a:latin typeface="+mn-lt"/>
              <a:ea typeface="+mj-ea"/>
              <a:cs typeface="+mj-cs"/>
            </a:endParaRPr>
          </a:p>
        </p:txBody>
      </p:sp>
      <p:sp>
        <p:nvSpPr>
          <p:cNvPr id="35" name="TextBox 34"/>
          <p:cNvSpPr txBox="1"/>
          <p:nvPr/>
        </p:nvSpPr>
        <p:spPr>
          <a:xfrm>
            <a:off x="7629525" y="6012247"/>
            <a:ext cx="1362075" cy="276995"/>
          </a:xfrm>
          <a:prstGeom prst="rect">
            <a:avLst/>
          </a:prstGeom>
          <a:noFill/>
        </p:spPr>
        <p:txBody>
          <a:bodyPr wrap="square" lIns="91435" tIns="45718" rIns="91435" bIns="45718" rtlCol="0">
            <a:spAutoFit/>
          </a:bodyPr>
          <a:lstStyle/>
          <a:p>
            <a:r>
              <a:rPr lang="en-US" sz="1200" dirty="0" smtClean="0">
                <a:solidFill>
                  <a:srgbClr val="002060"/>
                </a:solidFill>
                <a:latin typeface="+mn-lt"/>
              </a:rPr>
              <a:t>http://ms2002.ru/</a:t>
            </a:r>
            <a:endParaRPr lang="ru-RU" sz="1200" dirty="0">
              <a:solidFill>
                <a:srgbClr val="002060"/>
              </a:solidFill>
              <a:latin typeface="+mn-lt"/>
            </a:endParaRPr>
          </a:p>
        </p:txBody>
      </p:sp>
      <p:pic>
        <p:nvPicPr>
          <p:cNvPr id="36" name="Picture 3" descr="H:\2016\ОООИБРС\logo-ОООИБРС.png"/>
          <p:cNvPicPr>
            <a:picLocks noChangeAspect="1" noChangeArrowheads="1"/>
          </p:cNvPicPr>
          <p:nvPr/>
        </p:nvPicPr>
        <p:blipFill>
          <a:blip r:embed="rId3" cstate="print"/>
          <a:srcRect/>
          <a:stretch>
            <a:fillRect/>
          </a:stretch>
        </p:blipFill>
        <p:spPr bwMode="auto">
          <a:xfrm>
            <a:off x="240627" y="5994338"/>
            <a:ext cx="373707" cy="302226"/>
          </a:xfrm>
          <a:prstGeom prst="rect">
            <a:avLst/>
          </a:prstGeom>
          <a:noFill/>
          <a:ln>
            <a:noFill/>
          </a:ln>
          <a:effectLst>
            <a:outerShdw blurRad="50800" sx="107000" sy="107000" algn="ctr" rotWithShape="0">
              <a:schemeClr val="bg1"/>
            </a:outerShdw>
          </a:effectLst>
        </p:spPr>
      </p:pic>
      <p:pic>
        <p:nvPicPr>
          <p:cNvPr id="15" name="Picture 3" descr="G:\С рабочего стола\Инвалиды\ОООИБРС\ВСП\fsnzsr_embl_bw.gif"/>
          <p:cNvPicPr>
            <a:picLocks noChangeAspect="1" noChangeArrowheads="1"/>
          </p:cNvPicPr>
          <p:nvPr/>
        </p:nvPicPr>
        <p:blipFill>
          <a:blip r:embed="rId4" cstate="print">
            <a:duotone>
              <a:schemeClr val="accent1">
                <a:shade val="45000"/>
                <a:satMod val="135000"/>
              </a:schemeClr>
              <a:prstClr val="white"/>
            </a:duotone>
            <a:lum bright="62000" contrast="-78000"/>
          </a:blip>
          <a:srcRect/>
          <a:stretch>
            <a:fillRect/>
          </a:stretch>
        </p:blipFill>
        <p:spPr bwMode="auto">
          <a:xfrm>
            <a:off x="316286" y="1447282"/>
            <a:ext cx="3384376" cy="3708000"/>
          </a:xfrm>
          <a:prstGeom prst="rect">
            <a:avLst/>
          </a:prstGeom>
          <a:noFill/>
        </p:spPr>
      </p:pic>
      <p:sp>
        <p:nvSpPr>
          <p:cNvPr id="16" name="Rectangle 1"/>
          <p:cNvSpPr>
            <a:spLocks noChangeArrowheads="1"/>
          </p:cNvSpPr>
          <p:nvPr/>
        </p:nvSpPr>
        <p:spPr bwMode="auto">
          <a:xfrm>
            <a:off x="182562" y="699828"/>
            <a:ext cx="3692191" cy="5355308"/>
          </a:xfrm>
          <a:prstGeom prst="rect">
            <a:avLst/>
          </a:prstGeom>
          <a:noFill/>
          <a:ln w="9525">
            <a:noFill/>
            <a:miter lim="800000"/>
            <a:headEnd/>
            <a:tailEnd/>
          </a:ln>
          <a:effectLst/>
        </p:spPr>
        <p:txBody>
          <a:bodyPr vert="horz" wrap="square" lIns="91435" tIns="45718" rIns="91435" bIns="45718" numCol="1" anchor="ctr" anchorCtr="0" compatLnSpc="1">
            <a:prstTxWarp prst="textNoShape">
              <a:avLst/>
            </a:prstTxWarp>
            <a:spAutoFit/>
          </a:bodyPr>
          <a:lstStyle/>
          <a:p>
            <a:pPr marL="361933" indent="-361933" defTabSz="914356">
              <a:spcAft>
                <a:spcPts val="600"/>
              </a:spcAft>
              <a:buFont typeface="Arial" pitchFamily="34" charset="0"/>
              <a:buChar char="•"/>
            </a:pPr>
            <a:r>
              <a:rPr lang="ru-RU" sz="1300" b="1" dirty="0" err="1" smtClean="0">
                <a:solidFill>
                  <a:srgbClr val="002060"/>
                </a:solidFill>
                <a:latin typeface="+mn-lt"/>
                <a:ea typeface="Calibri" pitchFamily="34" charset="0"/>
                <a:cs typeface="Times New Roman" pitchFamily="18" charset="0"/>
              </a:rPr>
              <a:t>Возглавление</a:t>
            </a:r>
            <a:r>
              <a:rPr lang="ru-RU" sz="1300" b="1" dirty="0" smtClean="0">
                <a:solidFill>
                  <a:srgbClr val="002060"/>
                </a:solidFill>
                <a:latin typeface="+mn-lt"/>
                <a:ea typeface="Calibri" pitchFamily="34" charset="0"/>
                <a:cs typeface="Times New Roman" pitchFamily="18" charset="0"/>
              </a:rPr>
              <a:t> Общественного совета по защите прав пациентов при Росздравнадзоре</a:t>
            </a:r>
            <a:endParaRPr lang="ru-RU" sz="1300" b="1" dirty="0" smtClean="0">
              <a:solidFill>
                <a:srgbClr val="002060"/>
              </a:solidFill>
              <a:latin typeface="+mn-lt"/>
            </a:endParaRPr>
          </a:p>
          <a:p>
            <a:pPr marL="361933" indent="-361933" defTabSz="914356" eaLnBrk="0" hangingPunct="0">
              <a:spcAft>
                <a:spcPts val="600"/>
              </a:spcAft>
              <a:buFont typeface="Arial" pitchFamily="34" charset="0"/>
              <a:buChar char="•"/>
            </a:pPr>
            <a:r>
              <a:rPr lang="ru-RU" sz="1300" b="1" dirty="0" smtClean="0">
                <a:solidFill>
                  <a:srgbClr val="002060"/>
                </a:solidFill>
                <a:latin typeface="+mn-lt"/>
                <a:ea typeface="Calibri" pitchFamily="34" charset="0"/>
                <a:cs typeface="Times New Roman" pitchFamily="18" charset="0"/>
              </a:rPr>
              <a:t>Вхождение в советы при Минздраве, ФАС, </a:t>
            </a:r>
            <a:r>
              <a:rPr lang="ru-RU" sz="1300" b="1" dirty="0" err="1" smtClean="0">
                <a:solidFill>
                  <a:srgbClr val="002060"/>
                </a:solidFill>
                <a:latin typeface="+mn-lt"/>
                <a:ea typeface="Calibri" pitchFamily="34" charset="0"/>
                <a:cs typeface="Times New Roman" pitchFamily="18" charset="0"/>
              </a:rPr>
              <a:t>Минпромторге</a:t>
            </a:r>
            <a:r>
              <a:rPr lang="ru-RU" sz="1300" b="1" dirty="0" smtClean="0">
                <a:solidFill>
                  <a:srgbClr val="002060"/>
                </a:solidFill>
                <a:latin typeface="+mn-lt"/>
                <a:ea typeface="Calibri" pitchFamily="34" charset="0"/>
                <a:cs typeface="Times New Roman" pitchFamily="18" charset="0"/>
              </a:rPr>
              <a:t>, </a:t>
            </a:r>
            <a:r>
              <a:rPr lang="ru-RU" sz="1300" b="1" dirty="0" err="1" smtClean="0">
                <a:solidFill>
                  <a:srgbClr val="002060"/>
                </a:solidFill>
                <a:latin typeface="+mn-lt"/>
                <a:ea typeface="Calibri" pitchFamily="34" charset="0"/>
                <a:cs typeface="Times New Roman" pitchFamily="18" charset="0"/>
              </a:rPr>
              <a:t>Минэкономе</a:t>
            </a:r>
            <a:r>
              <a:rPr lang="ru-RU" sz="1300" b="1" dirty="0" smtClean="0">
                <a:solidFill>
                  <a:srgbClr val="002060"/>
                </a:solidFill>
                <a:latin typeface="+mn-lt"/>
                <a:ea typeface="Calibri" pitchFamily="34" charset="0"/>
                <a:cs typeface="Times New Roman" pitchFamily="18" charset="0"/>
              </a:rPr>
              <a:t>, при Председателе Правительства, в рабочие группы ГД и СФ, в комиссии и комитеты, участие в работе ОНФ</a:t>
            </a:r>
          </a:p>
          <a:p>
            <a:pPr marL="361933" indent="-361933" defTabSz="914356" eaLnBrk="0" hangingPunct="0">
              <a:spcAft>
                <a:spcPts val="600"/>
              </a:spcAft>
              <a:buFont typeface="Arial" pitchFamily="34" charset="0"/>
              <a:buChar char="•"/>
            </a:pPr>
            <a:r>
              <a:rPr lang="ru-RU" sz="1300" b="1" dirty="0" smtClean="0">
                <a:solidFill>
                  <a:srgbClr val="002060"/>
                </a:solidFill>
                <a:latin typeface="+mn-lt"/>
                <a:ea typeface="Calibri" pitchFamily="34" charset="0"/>
                <a:cs typeface="Times New Roman" pitchFamily="18" charset="0"/>
              </a:rPr>
              <a:t>Координация сети общественных советов при органах власти в сфере здравоохранения </a:t>
            </a:r>
            <a:br>
              <a:rPr lang="ru-RU" sz="1300" b="1" dirty="0" smtClean="0">
                <a:solidFill>
                  <a:srgbClr val="002060"/>
                </a:solidFill>
                <a:latin typeface="+mn-lt"/>
                <a:ea typeface="Calibri" pitchFamily="34" charset="0"/>
                <a:cs typeface="Times New Roman" pitchFamily="18" charset="0"/>
              </a:rPr>
            </a:br>
            <a:r>
              <a:rPr lang="ru-RU" sz="1300" b="1" dirty="0" smtClean="0">
                <a:solidFill>
                  <a:srgbClr val="002060"/>
                </a:solidFill>
                <a:latin typeface="+mn-lt"/>
                <a:ea typeface="Calibri" pitchFamily="34" charset="0"/>
                <a:cs typeface="Times New Roman" pitchFamily="18" charset="0"/>
              </a:rPr>
              <a:t>(127 советов, 1930 экспертов)</a:t>
            </a:r>
            <a:r>
              <a:rPr lang="ru-RU" sz="1300" b="1" dirty="0" smtClean="0">
                <a:solidFill>
                  <a:srgbClr val="002060"/>
                </a:solidFill>
                <a:latin typeface="+mn-lt"/>
              </a:rPr>
              <a:t> </a:t>
            </a:r>
          </a:p>
          <a:p>
            <a:pPr marL="361933" indent="-361933" defTabSz="914356" eaLnBrk="0" hangingPunct="0">
              <a:spcAft>
                <a:spcPts val="600"/>
              </a:spcAft>
              <a:buFont typeface="Arial" pitchFamily="34" charset="0"/>
              <a:buChar char="•"/>
            </a:pPr>
            <a:r>
              <a:rPr lang="ru-RU" sz="1300" b="1" dirty="0" smtClean="0">
                <a:solidFill>
                  <a:srgbClr val="002060"/>
                </a:solidFill>
                <a:latin typeface="+mn-lt"/>
              </a:rPr>
              <a:t>Подготовка более 400 поправок в ключевые ФЗ</a:t>
            </a:r>
          </a:p>
          <a:p>
            <a:pPr marL="361933" indent="-361933" defTabSz="914356" eaLnBrk="0" hangingPunct="0">
              <a:spcAft>
                <a:spcPts val="600"/>
              </a:spcAft>
              <a:buFont typeface="Arial" pitchFamily="34" charset="0"/>
              <a:buChar char="•"/>
            </a:pPr>
            <a:r>
              <a:rPr lang="ru-RU" sz="1300" b="1" dirty="0" smtClean="0">
                <a:solidFill>
                  <a:srgbClr val="002060"/>
                </a:solidFill>
                <a:latin typeface="+mn-lt"/>
              </a:rPr>
              <a:t>Вхождение в общественные структуры СФ, ГД, Правительства, министерств, ОНФ, ОПРФ</a:t>
            </a:r>
          </a:p>
          <a:p>
            <a:pPr marL="361933" indent="-361933" defTabSz="914356" eaLnBrk="0" hangingPunct="0">
              <a:spcAft>
                <a:spcPts val="600"/>
              </a:spcAft>
              <a:buFont typeface="Arial" pitchFamily="34" charset="0"/>
              <a:buChar char="•"/>
            </a:pPr>
            <a:r>
              <a:rPr lang="ru-RU" sz="1300" b="1" dirty="0" smtClean="0">
                <a:solidFill>
                  <a:srgbClr val="002060"/>
                </a:solidFill>
                <a:latin typeface="+mn-lt"/>
              </a:rPr>
              <a:t>Трансфер методологии общественных советов здравоохранения в новые сферы</a:t>
            </a:r>
          </a:p>
          <a:p>
            <a:pPr marL="361933" indent="-361933" defTabSz="914356" eaLnBrk="0" hangingPunct="0">
              <a:spcAft>
                <a:spcPts val="600"/>
              </a:spcAft>
              <a:buFont typeface="Arial" pitchFamily="34" charset="0"/>
              <a:buChar char="•"/>
            </a:pPr>
            <a:r>
              <a:rPr lang="ru-RU" sz="1300" b="1" dirty="0" smtClean="0">
                <a:solidFill>
                  <a:srgbClr val="002060"/>
                </a:solidFill>
                <a:latin typeface="+mn-lt"/>
              </a:rPr>
              <a:t>Организация прямого диалога органов власти и пациентов в регионах и на федеральном уровне</a:t>
            </a:r>
          </a:p>
        </p:txBody>
      </p:sp>
      <p:sp>
        <p:nvSpPr>
          <p:cNvPr id="17" name="Прямоугольник 16"/>
          <p:cNvSpPr/>
          <p:nvPr/>
        </p:nvSpPr>
        <p:spPr>
          <a:xfrm>
            <a:off x="4429596" y="3088883"/>
            <a:ext cx="4447704" cy="2646208"/>
          </a:xfrm>
          <a:prstGeom prst="rect">
            <a:avLst/>
          </a:prstGeom>
          <a:solidFill>
            <a:schemeClr val="accent1">
              <a:lumMod val="20000"/>
              <a:lumOff val="80000"/>
            </a:schemeClr>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lIns="91435" tIns="45718" rIns="91435" bIns="45718" rtlCol="0" anchor="ctr"/>
          <a:lstStyle/>
          <a:p>
            <a:pPr algn="ctr"/>
            <a:endParaRPr lang="ru-RU"/>
          </a:p>
        </p:txBody>
      </p:sp>
      <p:pic>
        <p:nvPicPr>
          <p:cNvPr id="18" name="Рисунок 17" descr="ОС РЗН 2010-2016 Власов 5.jpg"/>
          <p:cNvPicPr>
            <a:picLocks noChangeAspect="1"/>
          </p:cNvPicPr>
          <p:nvPr/>
        </p:nvPicPr>
        <p:blipFill>
          <a:blip r:embed="rId5" cstate="print"/>
          <a:stretch>
            <a:fillRect/>
          </a:stretch>
        </p:blipFill>
        <p:spPr>
          <a:xfrm>
            <a:off x="6505436" y="927874"/>
            <a:ext cx="2537856" cy="1903392"/>
          </a:xfrm>
          <a:prstGeom prst="rect">
            <a:avLst/>
          </a:prstGeom>
          <a:effectLst>
            <a:outerShdw blurRad="76200" dist="50800" dir="2700000" algn="tl" rotWithShape="0">
              <a:prstClr val="black">
                <a:alpha val="45000"/>
              </a:prstClr>
            </a:outerShdw>
          </a:effectLst>
        </p:spPr>
      </p:pic>
      <p:pic>
        <p:nvPicPr>
          <p:cNvPr id="19" name="Рисунок 18" descr="ОС РЗН 2010-2016 Власов 6.jpg"/>
          <p:cNvPicPr>
            <a:picLocks noChangeAspect="1"/>
          </p:cNvPicPr>
          <p:nvPr/>
        </p:nvPicPr>
        <p:blipFill>
          <a:blip r:embed="rId6" cstate="print"/>
          <a:stretch>
            <a:fillRect/>
          </a:stretch>
        </p:blipFill>
        <p:spPr>
          <a:xfrm>
            <a:off x="3874754" y="927874"/>
            <a:ext cx="2537856" cy="1903392"/>
          </a:xfrm>
          <a:prstGeom prst="rect">
            <a:avLst/>
          </a:prstGeom>
          <a:effectLst>
            <a:outerShdw blurRad="76200" dist="50800" dir="2700000" algn="tl" rotWithShape="0">
              <a:prstClr val="black">
                <a:alpha val="45000"/>
              </a:prstClr>
            </a:outerShdw>
          </a:effectLst>
        </p:spPr>
      </p:pic>
      <p:grpSp>
        <p:nvGrpSpPr>
          <p:cNvPr id="20" name="Группа 19"/>
          <p:cNvGrpSpPr>
            <a:grpSpLocks noChangeAspect="1"/>
          </p:cNvGrpSpPr>
          <p:nvPr/>
        </p:nvGrpSpPr>
        <p:grpSpPr>
          <a:xfrm>
            <a:off x="4297368" y="3160882"/>
            <a:ext cx="4510934" cy="2460509"/>
            <a:chOff x="4788024" y="2643758"/>
            <a:chExt cx="3960440" cy="2160240"/>
          </a:xfrm>
          <a:solidFill>
            <a:schemeClr val="accent1">
              <a:lumMod val="20000"/>
              <a:lumOff val="80000"/>
            </a:schemeClr>
          </a:solidFill>
        </p:grpSpPr>
        <p:pic>
          <p:nvPicPr>
            <p:cNvPr id="21" name="Рисунок 20" descr="‚« б®ў.jpg"/>
            <p:cNvPicPr>
              <a:picLocks noChangeAspect="1"/>
            </p:cNvPicPr>
            <p:nvPr/>
          </p:nvPicPr>
          <p:blipFill>
            <a:blip r:embed="rId7" cstate="print"/>
            <a:stretch>
              <a:fillRect/>
            </a:stretch>
          </p:blipFill>
          <p:spPr>
            <a:xfrm>
              <a:off x="6732240" y="2643758"/>
              <a:ext cx="2016224" cy="1344149"/>
            </a:xfrm>
            <a:prstGeom prst="rect">
              <a:avLst/>
            </a:prstGeom>
            <a:grpFill/>
          </p:spPr>
        </p:pic>
        <p:pic>
          <p:nvPicPr>
            <p:cNvPr id="22" name="Рисунок 21" descr="ЃҐ¦ ­®ў .JPG"/>
            <p:cNvPicPr>
              <a:picLocks noChangeAspect="1"/>
            </p:cNvPicPr>
            <p:nvPr/>
          </p:nvPicPr>
          <p:blipFill>
            <a:blip r:embed="rId8" cstate="print"/>
            <a:stretch>
              <a:fillRect/>
            </a:stretch>
          </p:blipFill>
          <p:spPr>
            <a:xfrm>
              <a:off x="4788024" y="3699875"/>
              <a:ext cx="1656184" cy="1104123"/>
            </a:xfrm>
            <a:prstGeom prst="rect">
              <a:avLst/>
            </a:prstGeom>
            <a:grpFill/>
          </p:spPr>
        </p:pic>
        <p:pic>
          <p:nvPicPr>
            <p:cNvPr id="23" name="Рисунок 22" descr="IMG_3923.jpg"/>
            <p:cNvPicPr>
              <a:picLocks noChangeAspect="1"/>
            </p:cNvPicPr>
            <p:nvPr/>
          </p:nvPicPr>
          <p:blipFill>
            <a:blip r:embed="rId9" cstate="print"/>
            <a:srcRect t="22222" r="9259"/>
            <a:stretch>
              <a:fillRect/>
            </a:stretch>
          </p:blipFill>
          <p:spPr>
            <a:xfrm>
              <a:off x="4788024" y="2643758"/>
              <a:ext cx="2016224" cy="1152127"/>
            </a:xfrm>
            <a:prstGeom prst="rect">
              <a:avLst/>
            </a:prstGeom>
            <a:grpFill/>
          </p:spPr>
        </p:pic>
        <p:pic>
          <p:nvPicPr>
            <p:cNvPr id="28" name="Рисунок 27" descr="снимок-экрана-2016-09-28-в-152331_Regular.jpg"/>
            <p:cNvPicPr>
              <a:picLocks noChangeAspect="1"/>
            </p:cNvPicPr>
            <p:nvPr/>
          </p:nvPicPr>
          <p:blipFill>
            <a:blip r:embed="rId10" cstate="print"/>
            <a:srcRect l="2703"/>
            <a:stretch>
              <a:fillRect/>
            </a:stretch>
          </p:blipFill>
          <p:spPr>
            <a:xfrm>
              <a:off x="6444208" y="3619866"/>
              <a:ext cx="2304256" cy="1184132"/>
            </a:xfrm>
            <a:prstGeom prst="rect">
              <a:avLst/>
            </a:prstGeom>
            <a:grpFill/>
          </p:spPr>
        </p:pic>
      </p:grpSp>
    </p:spTree>
    <p:extLst>
      <p:ext uri="{BB962C8B-B14F-4D97-AF65-F5344CB8AC3E}">
        <p14:creationId xmlns:p14="http://schemas.microsoft.com/office/powerpoint/2010/main" val="415815196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Box 9"/>
          <p:cNvSpPr txBox="1">
            <a:spLocks noChangeArrowheads="1"/>
          </p:cNvSpPr>
          <p:nvPr/>
        </p:nvSpPr>
        <p:spPr bwMode="auto">
          <a:xfrm>
            <a:off x="131763" y="115888"/>
            <a:ext cx="87661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None/>
            </a:pPr>
            <a:r>
              <a:rPr lang="ru-RU" altLang="ru-RU" sz="2400" dirty="0">
                <a:solidFill>
                  <a:srgbClr val="044C63"/>
                </a:solidFill>
                <a:latin typeface="Franklin Gothic Demi" pitchFamily="34" charset="0"/>
              </a:rPr>
              <a:t>ОБЩЕСТВЕННЫЙ КОНТРОЛЬ В СФЕРЕ ЗДРАВООХРАНЕНИЯ</a:t>
            </a:r>
          </a:p>
        </p:txBody>
      </p:sp>
      <p:cxnSp>
        <p:nvCxnSpPr>
          <p:cNvPr id="12" name="Прямая соединительная линия 11"/>
          <p:cNvCxnSpPr/>
          <p:nvPr/>
        </p:nvCxnSpPr>
        <p:spPr>
          <a:xfrm>
            <a:off x="0" y="644525"/>
            <a:ext cx="9144000" cy="0"/>
          </a:xfrm>
          <a:prstGeom prst="line">
            <a:avLst/>
          </a:prstGeom>
          <a:ln w="44450">
            <a:solidFill>
              <a:srgbClr val="25601D"/>
            </a:solidFill>
          </a:ln>
        </p:spPr>
        <p:style>
          <a:lnRef idx="1">
            <a:schemeClr val="accent1"/>
          </a:lnRef>
          <a:fillRef idx="0">
            <a:schemeClr val="accent1"/>
          </a:fillRef>
          <a:effectRef idx="0">
            <a:schemeClr val="accent1"/>
          </a:effectRef>
          <a:fontRef idx="minor">
            <a:schemeClr val="tx1"/>
          </a:fontRef>
        </p:style>
      </p:cxnSp>
      <p:sp>
        <p:nvSpPr>
          <p:cNvPr id="24" name="TextBox 6"/>
          <p:cNvSpPr txBox="1">
            <a:spLocks noChangeArrowheads="1"/>
          </p:cNvSpPr>
          <p:nvPr/>
        </p:nvSpPr>
        <p:spPr bwMode="auto">
          <a:xfrm>
            <a:off x="182563" y="6337300"/>
            <a:ext cx="66468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ru-RU" altLang="ru-RU" sz="2400">
                <a:solidFill>
                  <a:schemeClr val="bg1"/>
                </a:solidFill>
                <a:latin typeface="Franklin Gothic Demi" pitchFamily="34" charset="0"/>
              </a:rPr>
              <a:t>Московское общество рассеянного склероза </a:t>
            </a:r>
          </a:p>
        </p:txBody>
      </p:sp>
      <p:sp>
        <p:nvSpPr>
          <p:cNvPr id="25" name="TextBox 7"/>
          <p:cNvSpPr txBox="1">
            <a:spLocks noChangeArrowheads="1"/>
          </p:cNvSpPr>
          <p:nvPr/>
        </p:nvSpPr>
        <p:spPr bwMode="auto">
          <a:xfrm>
            <a:off x="182563" y="6337300"/>
            <a:ext cx="66468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ru-RU" altLang="ru-RU" sz="2400">
                <a:solidFill>
                  <a:schemeClr val="bg1"/>
                </a:solidFill>
                <a:latin typeface="Franklin Gothic Demi" pitchFamily="34" charset="0"/>
              </a:rPr>
              <a:t>Московское общество рассеянного склероза </a:t>
            </a:r>
          </a:p>
        </p:txBody>
      </p:sp>
      <p:sp>
        <p:nvSpPr>
          <p:cNvPr id="26" name="Прямоугольник 25">
            <a:extLst/>
          </p:cNvPr>
          <p:cNvSpPr/>
          <p:nvPr/>
        </p:nvSpPr>
        <p:spPr>
          <a:xfrm>
            <a:off x="0" y="6376988"/>
            <a:ext cx="9144000" cy="481012"/>
          </a:xfrm>
          <a:prstGeom prst="rect">
            <a:avLst/>
          </a:prstGeom>
          <a:solidFill>
            <a:srgbClr val="044C6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cxnSp>
        <p:nvCxnSpPr>
          <p:cNvPr id="27" name="Прямая соединительная линия 26">
            <a:extLst/>
          </p:cNvPr>
          <p:cNvCxnSpPr/>
          <p:nvPr/>
        </p:nvCxnSpPr>
        <p:spPr>
          <a:xfrm>
            <a:off x="0" y="6353175"/>
            <a:ext cx="9144000" cy="0"/>
          </a:xfrm>
          <a:prstGeom prst="line">
            <a:avLst/>
          </a:prstGeom>
          <a:ln w="44450">
            <a:solidFill>
              <a:srgbClr val="25601D"/>
            </a:solidFill>
          </a:ln>
        </p:spPr>
        <p:style>
          <a:lnRef idx="1">
            <a:schemeClr val="accent1"/>
          </a:lnRef>
          <a:fillRef idx="0">
            <a:schemeClr val="accent1"/>
          </a:fillRef>
          <a:effectRef idx="0">
            <a:schemeClr val="accent1"/>
          </a:effectRef>
          <a:fontRef idx="minor">
            <a:schemeClr val="tx1"/>
          </a:fontRef>
        </p:style>
      </p:cxnSp>
      <p:sp>
        <p:nvSpPr>
          <p:cNvPr id="33" name="TextBox 35"/>
          <p:cNvSpPr txBox="1">
            <a:spLocks noChangeArrowheads="1"/>
          </p:cNvSpPr>
          <p:nvPr/>
        </p:nvSpPr>
        <p:spPr bwMode="auto">
          <a:xfrm>
            <a:off x="182563" y="6337300"/>
            <a:ext cx="66468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ru-RU" altLang="ru-RU" sz="2400" dirty="0">
                <a:solidFill>
                  <a:schemeClr val="bg1"/>
                </a:solidFill>
                <a:latin typeface="Franklin Gothic Demi" pitchFamily="34" charset="0"/>
              </a:rPr>
              <a:t>Московское общество рассеянного склероза </a:t>
            </a:r>
          </a:p>
        </p:txBody>
      </p:sp>
      <p:sp>
        <p:nvSpPr>
          <p:cNvPr id="34" name="Заголовок 1"/>
          <p:cNvSpPr txBox="1">
            <a:spLocks/>
          </p:cNvSpPr>
          <p:nvPr/>
        </p:nvSpPr>
        <p:spPr>
          <a:xfrm>
            <a:off x="619124" y="6040133"/>
            <a:ext cx="7058025" cy="199281"/>
          </a:xfrm>
          <a:prstGeom prst="rect">
            <a:avLst/>
          </a:prstGeom>
        </p:spPr>
        <p:txBody>
          <a:bodyPr lIns="91435" tIns="45718" rIns="91435" bIns="45718">
            <a:noAutofit/>
          </a:bodyPr>
          <a:lstStyle/>
          <a:p>
            <a:pPr defTabSz="914356" eaLnBrk="0" fontAlgn="auto" hangingPunct="0">
              <a:spcAft>
                <a:spcPts val="0"/>
              </a:spcAft>
              <a:defRPr/>
            </a:pPr>
            <a:r>
              <a:rPr lang="ru-RU" sz="1200" dirty="0" smtClean="0">
                <a:solidFill>
                  <a:srgbClr val="002060"/>
                </a:solidFill>
                <a:latin typeface="+mn-lt"/>
                <a:ea typeface="+mj-ea"/>
                <a:cs typeface="+mj-cs"/>
              </a:rPr>
              <a:t>Общероссийская общественная организация инвалидов – больных рассеянным склерозом </a:t>
            </a:r>
            <a:endParaRPr lang="ru-RU" sz="1200" dirty="0">
              <a:solidFill>
                <a:srgbClr val="002060"/>
              </a:solidFill>
              <a:latin typeface="+mn-lt"/>
              <a:ea typeface="+mj-ea"/>
              <a:cs typeface="+mj-cs"/>
            </a:endParaRPr>
          </a:p>
        </p:txBody>
      </p:sp>
      <p:sp>
        <p:nvSpPr>
          <p:cNvPr id="35" name="TextBox 34"/>
          <p:cNvSpPr txBox="1"/>
          <p:nvPr/>
        </p:nvSpPr>
        <p:spPr>
          <a:xfrm>
            <a:off x="7629525" y="6012247"/>
            <a:ext cx="1362075" cy="276995"/>
          </a:xfrm>
          <a:prstGeom prst="rect">
            <a:avLst/>
          </a:prstGeom>
          <a:noFill/>
        </p:spPr>
        <p:txBody>
          <a:bodyPr wrap="square" lIns="91435" tIns="45718" rIns="91435" bIns="45718" rtlCol="0">
            <a:spAutoFit/>
          </a:bodyPr>
          <a:lstStyle/>
          <a:p>
            <a:r>
              <a:rPr lang="en-US" sz="1200" dirty="0" smtClean="0">
                <a:solidFill>
                  <a:srgbClr val="002060"/>
                </a:solidFill>
                <a:latin typeface="+mn-lt"/>
              </a:rPr>
              <a:t>http://ms2002.ru/</a:t>
            </a:r>
            <a:endParaRPr lang="ru-RU" sz="1200" dirty="0">
              <a:solidFill>
                <a:srgbClr val="002060"/>
              </a:solidFill>
              <a:latin typeface="+mn-lt"/>
            </a:endParaRPr>
          </a:p>
        </p:txBody>
      </p:sp>
      <p:pic>
        <p:nvPicPr>
          <p:cNvPr id="36" name="Picture 3" descr="H:\2016\ОООИБРС\logo-ОООИБРС.png"/>
          <p:cNvPicPr>
            <a:picLocks noChangeAspect="1" noChangeArrowheads="1"/>
          </p:cNvPicPr>
          <p:nvPr/>
        </p:nvPicPr>
        <p:blipFill>
          <a:blip r:embed="rId3" cstate="print"/>
          <a:srcRect/>
          <a:stretch>
            <a:fillRect/>
          </a:stretch>
        </p:blipFill>
        <p:spPr bwMode="auto">
          <a:xfrm>
            <a:off x="240627" y="5994338"/>
            <a:ext cx="373707" cy="302226"/>
          </a:xfrm>
          <a:prstGeom prst="rect">
            <a:avLst/>
          </a:prstGeom>
          <a:noFill/>
          <a:ln>
            <a:noFill/>
          </a:ln>
          <a:effectLst>
            <a:outerShdw blurRad="50800" sx="107000" sy="107000" algn="ctr" rotWithShape="0">
              <a:schemeClr val="bg1"/>
            </a:outerShdw>
          </a:effectLst>
        </p:spPr>
      </p:pic>
      <p:sp>
        <p:nvSpPr>
          <p:cNvPr id="29" name="Прямоугольник 28"/>
          <p:cNvSpPr/>
          <p:nvPr/>
        </p:nvSpPr>
        <p:spPr>
          <a:xfrm>
            <a:off x="128836" y="4290045"/>
            <a:ext cx="8849369" cy="864096"/>
          </a:xfrm>
          <a:prstGeom prst="rect">
            <a:avLst/>
          </a:prstGeom>
          <a:solidFill>
            <a:srgbClr val="B9CDE5">
              <a:alpha val="40000"/>
            </a:srgbClr>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ru-RU" dirty="0">
              <a:solidFill>
                <a:srgbClr val="002060"/>
              </a:solidFill>
            </a:endParaRPr>
          </a:p>
        </p:txBody>
      </p:sp>
      <p:sp>
        <p:nvSpPr>
          <p:cNvPr id="30" name="Прямоугольник 29"/>
          <p:cNvSpPr/>
          <p:nvPr/>
        </p:nvSpPr>
        <p:spPr>
          <a:xfrm>
            <a:off x="128836" y="3073524"/>
            <a:ext cx="8849369" cy="864096"/>
          </a:xfrm>
          <a:prstGeom prst="rect">
            <a:avLst/>
          </a:prstGeom>
          <a:solidFill>
            <a:srgbClr val="0034A8">
              <a:alpha val="20000"/>
            </a:srgbClr>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ru-RU" dirty="0">
              <a:solidFill>
                <a:srgbClr val="002060"/>
              </a:solidFill>
            </a:endParaRPr>
          </a:p>
        </p:txBody>
      </p:sp>
      <p:sp>
        <p:nvSpPr>
          <p:cNvPr id="31" name="Прямоугольник 30"/>
          <p:cNvSpPr/>
          <p:nvPr/>
        </p:nvSpPr>
        <p:spPr>
          <a:xfrm>
            <a:off x="128836" y="1851670"/>
            <a:ext cx="8849369" cy="936000"/>
          </a:xfrm>
          <a:prstGeom prst="rect">
            <a:avLst/>
          </a:prstGeom>
          <a:solidFill>
            <a:schemeClr val="accent2">
              <a:lumMod val="40000"/>
              <a:lumOff val="60000"/>
              <a:alpha val="50196"/>
            </a:schemeClr>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002060"/>
              </a:solidFill>
            </a:endParaRPr>
          </a:p>
        </p:txBody>
      </p:sp>
      <p:sp>
        <p:nvSpPr>
          <p:cNvPr id="32" name="Полилиния 31"/>
          <p:cNvSpPr/>
          <p:nvPr/>
        </p:nvSpPr>
        <p:spPr>
          <a:xfrm>
            <a:off x="43111" y="876300"/>
            <a:ext cx="2556000" cy="763537"/>
          </a:xfrm>
          <a:custGeom>
            <a:avLst/>
            <a:gdLst>
              <a:gd name="connsiteX0" fmla="*/ 0 w 2801376"/>
              <a:gd name="connsiteY0" fmla="*/ 0 h 648071"/>
              <a:gd name="connsiteX1" fmla="*/ 2477341 w 2801376"/>
              <a:gd name="connsiteY1" fmla="*/ 0 h 648071"/>
              <a:gd name="connsiteX2" fmla="*/ 2801376 w 2801376"/>
              <a:gd name="connsiteY2" fmla="*/ 324036 h 648071"/>
              <a:gd name="connsiteX3" fmla="*/ 2477341 w 2801376"/>
              <a:gd name="connsiteY3" fmla="*/ 648071 h 648071"/>
              <a:gd name="connsiteX4" fmla="*/ 0 w 2801376"/>
              <a:gd name="connsiteY4" fmla="*/ 648071 h 648071"/>
              <a:gd name="connsiteX5" fmla="*/ 0 w 2801376"/>
              <a:gd name="connsiteY5" fmla="*/ 0 h 648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01376" h="648071">
                <a:moveTo>
                  <a:pt x="0" y="0"/>
                </a:moveTo>
                <a:lnTo>
                  <a:pt x="2477341" y="0"/>
                </a:lnTo>
                <a:lnTo>
                  <a:pt x="2801376" y="324036"/>
                </a:lnTo>
                <a:lnTo>
                  <a:pt x="2477341" y="648071"/>
                </a:lnTo>
                <a:lnTo>
                  <a:pt x="0" y="648071"/>
                </a:lnTo>
                <a:lnTo>
                  <a:pt x="0" y="0"/>
                </a:lnTo>
                <a:close/>
              </a:path>
            </a:pathLst>
          </a:custGeom>
          <a:solidFill>
            <a:srgbClr val="C00000"/>
          </a:solidFill>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69342" tIns="34671" rIns="179355" bIns="34671" numCol="1" spcCol="1270" anchor="ctr" anchorCtr="0">
            <a:noAutofit/>
          </a:bodyPr>
          <a:lstStyle/>
          <a:p>
            <a:pPr marL="180975" lvl="0" indent="0" algn="l" defTabSz="577850">
              <a:lnSpc>
                <a:spcPct val="90000"/>
              </a:lnSpc>
              <a:spcBef>
                <a:spcPct val="0"/>
              </a:spcBef>
              <a:spcAft>
                <a:spcPct val="35000"/>
              </a:spcAft>
            </a:pPr>
            <a:r>
              <a:rPr lang="ru-RU" sz="1300" b="1" kern="1200" dirty="0">
                <a:solidFill>
                  <a:schemeClr val="bg1"/>
                </a:solidFill>
              </a:rPr>
              <a:t>Общественные </a:t>
            </a:r>
            <a:br>
              <a:rPr lang="ru-RU" sz="1300" b="1" kern="1200" dirty="0">
                <a:solidFill>
                  <a:schemeClr val="bg1"/>
                </a:solidFill>
              </a:rPr>
            </a:br>
            <a:r>
              <a:rPr lang="ru-RU" sz="1300" b="1" kern="1200" dirty="0">
                <a:solidFill>
                  <a:schemeClr val="bg1"/>
                </a:solidFill>
              </a:rPr>
              <a:t>Советы </a:t>
            </a:r>
          </a:p>
        </p:txBody>
      </p:sp>
      <p:sp>
        <p:nvSpPr>
          <p:cNvPr id="37" name="Полилиния 36"/>
          <p:cNvSpPr/>
          <p:nvPr/>
        </p:nvSpPr>
        <p:spPr>
          <a:xfrm>
            <a:off x="2333625" y="876300"/>
            <a:ext cx="3652053" cy="763537"/>
          </a:xfrm>
          <a:custGeom>
            <a:avLst/>
            <a:gdLst>
              <a:gd name="connsiteX0" fmla="*/ 0 w 4227727"/>
              <a:gd name="connsiteY0" fmla="*/ 0 h 648071"/>
              <a:gd name="connsiteX1" fmla="*/ 3903692 w 4227727"/>
              <a:gd name="connsiteY1" fmla="*/ 0 h 648071"/>
              <a:gd name="connsiteX2" fmla="*/ 4227727 w 4227727"/>
              <a:gd name="connsiteY2" fmla="*/ 324036 h 648071"/>
              <a:gd name="connsiteX3" fmla="*/ 3903692 w 4227727"/>
              <a:gd name="connsiteY3" fmla="*/ 648071 h 648071"/>
              <a:gd name="connsiteX4" fmla="*/ 0 w 4227727"/>
              <a:gd name="connsiteY4" fmla="*/ 648071 h 648071"/>
              <a:gd name="connsiteX5" fmla="*/ 324036 w 4227727"/>
              <a:gd name="connsiteY5" fmla="*/ 324036 h 648071"/>
              <a:gd name="connsiteX6" fmla="*/ 0 w 4227727"/>
              <a:gd name="connsiteY6" fmla="*/ 0 h 648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27727" h="648071">
                <a:moveTo>
                  <a:pt x="0" y="0"/>
                </a:moveTo>
                <a:lnTo>
                  <a:pt x="3903692" y="0"/>
                </a:lnTo>
                <a:lnTo>
                  <a:pt x="4227727" y="324036"/>
                </a:lnTo>
                <a:lnTo>
                  <a:pt x="3903692" y="648071"/>
                </a:lnTo>
                <a:lnTo>
                  <a:pt x="0" y="648071"/>
                </a:lnTo>
                <a:lnTo>
                  <a:pt x="324036" y="324036"/>
                </a:lnTo>
                <a:lnTo>
                  <a:pt x="0" y="0"/>
                </a:lnTo>
                <a:close/>
              </a:path>
            </a:pathLst>
          </a:custGeom>
          <a:solidFill>
            <a:srgbClr val="333399"/>
          </a:solidFill>
        </p:spPr>
        <p:style>
          <a:lnRef idx="2">
            <a:schemeClr val="lt1">
              <a:hueOff val="0"/>
              <a:satOff val="0"/>
              <a:lumOff val="0"/>
              <a:alphaOff val="0"/>
            </a:schemeClr>
          </a:lnRef>
          <a:fillRef idx="1">
            <a:schemeClr val="accent4">
              <a:hueOff val="-2232385"/>
              <a:satOff val="13449"/>
              <a:lumOff val="1078"/>
              <a:alphaOff val="0"/>
            </a:schemeClr>
          </a:fillRef>
          <a:effectRef idx="0">
            <a:schemeClr val="accent4">
              <a:hueOff val="-2232385"/>
              <a:satOff val="13449"/>
              <a:lumOff val="1078"/>
              <a:alphaOff val="0"/>
            </a:schemeClr>
          </a:effectRef>
          <a:fontRef idx="minor">
            <a:schemeClr val="lt1"/>
          </a:fontRef>
        </p:style>
        <p:txBody>
          <a:bodyPr spcFirstLastPara="0" vert="horz" wrap="square" lIns="376043" tIns="34671" rIns="341371" bIns="34671" numCol="1" spcCol="1270" anchor="ctr" anchorCtr="0">
            <a:noAutofit/>
          </a:bodyPr>
          <a:lstStyle/>
          <a:p>
            <a:pPr lvl="0" algn="l" defTabSz="577850">
              <a:lnSpc>
                <a:spcPct val="90000"/>
              </a:lnSpc>
              <a:spcBef>
                <a:spcPct val="0"/>
              </a:spcBef>
              <a:spcAft>
                <a:spcPct val="35000"/>
              </a:spcAft>
            </a:pPr>
            <a:r>
              <a:rPr lang="ru-RU" sz="1300" b="1" kern="1200" dirty="0">
                <a:solidFill>
                  <a:schemeClr val="bg1"/>
                </a:solidFill>
              </a:rPr>
              <a:t>Реализация государственной воли.</a:t>
            </a:r>
          </a:p>
          <a:p>
            <a:pPr lvl="0" algn="l" defTabSz="577850">
              <a:lnSpc>
                <a:spcPct val="90000"/>
              </a:lnSpc>
              <a:spcBef>
                <a:spcPct val="0"/>
              </a:spcBef>
              <a:spcAft>
                <a:spcPct val="35000"/>
              </a:spcAft>
            </a:pPr>
            <a:r>
              <a:rPr lang="ru-RU" sz="1300" b="1" kern="1200" dirty="0">
                <a:solidFill>
                  <a:schemeClr val="bg1"/>
                </a:solidFill>
              </a:rPr>
              <a:t>Вовлечение общественных ресурсов. </a:t>
            </a:r>
          </a:p>
        </p:txBody>
      </p:sp>
      <p:sp>
        <p:nvSpPr>
          <p:cNvPr id="38" name="Полилиния 37"/>
          <p:cNvSpPr/>
          <p:nvPr/>
        </p:nvSpPr>
        <p:spPr>
          <a:xfrm>
            <a:off x="5666978" y="876300"/>
            <a:ext cx="3419872" cy="763537"/>
          </a:xfrm>
          <a:custGeom>
            <a:avLst/>
            <a:gdLst>
              <a:gd name="connsiteX0" fmla="*/ 0 w 3156632"/>
              <a:gd name="connsiteY0" fmla="*/ 0 h 648071"/>
              <a:gd name="connsiteX1" fmla="*/ 2832597 w 3156632"/>
              <a:gd name="connsiteY1" fmla="*/ 0 h 648071"/>
              <a:gd name="connsiteX2" fmla="*/ 3156632 w 3156632"/>
              <a:gd name="connsiteY2" fmla="*/ 324036 h 648071"/>
              <a:gd name="connsiteX3" fmla="*/ 2832597 w 3156632"/>
              <a:gd name="connsiteY3" fmla="*/ 648071 h 648071"/>
              <a:gd name="connsiteX4" fmla="*/ 0 w 3156632"/>
              <a:gd name="connsiteY4" fmla="*/ 648071 h 648071"/>
              <a:gd name="connsiteX5" fmla="*/ 324036 w 3156632"/>
              <a:gd name="connsiteY5" fmla="*/ 324036 h 648071"/>
              <a:gd name="connsiteX6" fmla="*/ 0 w 3156632"/>
              <a:gd name="connsiteY6" fmla="*/ 0 h 648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56632" h="648071">
                <a:moveTo>
                  <a:pt x="0" y="0"/>
                </a:moveTo>
                <a:lnTo>
                  <a:pt x="2832597" y="0"/>
                </a:lnTo>
                <a:lnTo>
                  <a:pt x="3156632" y="324036"/>
                </a:lnTo>
                <a:lnTo>
                  <a:pt x="2832597" y="648071"/>
                </a:lnTo>
                <a:lnTo>
                  <a:pt x="0" y="648071"/>
                </a:lnTo>
                <a:lnTo>
                  <a:pt x="324036" y="324036"/>
                </a:lnTo>
                <a:lnTo>
                  <a:pt x="0" y="0"/>
                </a:lnTo>
                <a:close/>
              </a:path>
            </a:pathLst>
          </a:custGeom>
          <a:solidFill>
            <a:schemeClr val="accent1"/>
          </a:solidFill>
        </p:spPr>
        <p:style>
          <a:lnRef idx="2">
            <a:schemeClr val="lt1">
              <a:hueOff val="0"/>
              <a:satOff val="0"/>
              <a:lumOff val="0"/>
              <a:alphaOff val="0"/>
            </a:schemeClr>
          </a:lnRef>
          <a:fillRef idx="1">
            <a:schemeClr val="accent4">
              <a:hueOff val="-4464770"/>
              <a:satOff val="26899"/>
              <a:lumOff val="2156"/>
              <a:alphaOff val="0"/>
            </a:schemeClr>
          </a:fillRef>
          <a:effectRef idx="0">
            <a:schemeClr val="accent4">
              <a:hueOff val="-4464770"/>
              <a:satOff val="26899"/>
              <a:lumOff val="2156"/>
              <a:alphaOff val="0"/>
            </a:schemeClr>
          </a:effectRef>
          <a:fontRef idx="minor">
            <a:schemeClr val="lt1"/>
          </a:fontRef>
        </p:style>
        <p:txBody>
          <a:bodyPr spcFirstLastPara="0" vert="horz" wrap="square" lIns="376043" tIns="34671" rIns="341371" bIns="34671" numCol="1" spcCol="1270" anchor="ctr" anchorCtr="0">
            <a:noAutofit/>
          </a:bodyPr>
          <a:lstStyle/>
          <a:p>
            <a:pPr lvl="0" algn="l" defTabSz="577850">
              <a:lnSpc>
                <a:spcPct val="90000"/>
              </a:lnSpc>
              <a:spcBef>
                <a:spcPct val="0"/>
              </a:spcBef>
              <a:spcAft>
                <a:spcPct val="35000"/>
              </a:spcAft>
            </a:pPr>
            <a:r>
              <a:rPr lang="ru-RU" sz="1300" b="1" kern="1200" dirty="0">
                <a:solidFill>
                  <a:schemeClr val="bg1"/>
                </a:solidFill>
              </a:rPr>
              <a:t>Оптимизация здравоохранения.</a:t>
            </a:r>
          </a:p>
          <a:p>
            <a:pPr lvl="0" algn="l" defTabSz="577850">
              <a:lnSpc>
                <a:spcPct val="90000"/>
              </a:lnSpc>
              <a:spcBef>
                <a:spcPct val="0"/>
              </a:spcBef>
              <a:spcAft>
                <a:spcPct val="35000"/>
              </a:spcAft>
            </a:pPr>
            <a:r>
              <a:rPr lang="ru-RU" sz="1300" b="1" kern="1200" dirty="0">
                <a:solidFill>
                  <a:schemeClr val="bg1"/>
                </a:solidFill>
              </a:rPr>
              <a:t>Здоровье граждан и общества.</a:t>
            </a:r>
          </a:p>
        </p:txBody>
      </p:sp>
      <p:sp>
        <p:nvSpPr>
          <p:cNvPr id="39" name="Объект 2">
            <a:extLst>
              <a:ext uri="{FF2B5EF4-FFF2-40B4-BE49-F238E27FC236}">
                <a16:creationId xmlns:a16="http://schemas.microsoft.com/office/drawing/2014/main" xmlns="" id="{E04DF881-99DD-499D-AC10-4BC3E1573E6E}"/>
              </a:ext>
            </a:extLst>
          </p:cNvPr>
          <p:cNvSpPr txBox="1">
            <a:spLocks/>
          </p:cNvSpPr>
          <p:nvPr/>
        </p:nvSpPr>
        <p:spPr>
          <a:xfrm>
            <a:off x="224086" y="1851670"/>
            <a:ext cx="8777361" cy="2664296"/>
          </a:xfrm>
          <a:prstGeom prst="rect">
            <a:avLst/>
          </a:prstGeom>
        </p:spPr>
        <p:txBody>
          <a:bodyPr>
            <a:noAutofit/>
          </a:bodyPr>
          <a:lstStyle>
            <a:lvl1pPr marL="341710" indent="-341710" algn="l" defTabSz="913210" rtl="0" eaLnBrk="1" fontAlgn="base" hangingPunct="1">
              <a:spcBef>
                <a:spcPct val="20000"/>
              </a:spcBef>
              <a:spcAft>
                <a:spcPct val="0"/>
              </a:spcAft>
              <a:buFont typeface="Arial" panose="020B0604020202020204" pitchFamily="34" charset="0"/>
              <a:buChar char="•"/>
              <a:defRPr sz="3150" kern="1200">
                <a:solidFill>
                  <a:schemeClr val="tx1"/>
                </a:solidFill>
                <a:latin typeface="+mn-lt"/>
                <a:ea typeface="+mn-ea"/>
                <a:cs typeface="+mn-cs"/>
              </a:defRPr>
            </a:lvl1pPr>
            <a:lvl2pPr marL="741760" indent="-284560" algn="l" defTabSz="913210" rtl="0" eaLnBrk="1" fontAlgn="base" hangingPunct="1">
              <a:spcBef>
                <a:spcPct val="20000"/>
              </a:spcBef>
              <a:spcAft>
                <a:spcPct val="0"/>
              </a:spcAft>
              <a:buFont typeface="Arial" panose="020B0604020202020204" pitchFamily="34" charset="0"/>
              <a:buChar char="–"/>
              <a:defRPr sz="2775" kern="1200">
                <a:solidFill>
                  <a:schemeClr val="tx1"/>
                </a:solidFill>
                <a:latin typeface="+mn-lt"/>
                <a:ea typeface="+mn-ea"/>
                <a:cs typeface="+mn-cs"/>
              </a:defRPr>
            </a:lvl2pPr>
            <a:lvl3pPr marL="1141810" indent="-227410" algn="l" defTabSz="913210"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599010" indent="-227410" algn="l" defTabSz="913210" rtl="0" eaLnBrk="1" fontAlgn="base" hangingPunct="1">
              <a:spcBef>
                <a:spcPct val="20000"/>
              </a:spcBef>
              <a:spcAft>
                <a:spcPct val="0"/>
              </a:spcAft>
              <a:buFont typeface="Arial" panose="020B0604020202020204" pitchFamily="34" charset="0"/>
              <a:buChar char="–"/>
              <a:defRPr sz="1950" kern="1200">
                <a:solidFill>
                  <a:schemeClr val="tx1"/>
                </a:solidFill>
                <a:latin typeface="+mn-lt"/>
                <a:ea typeface="+mn-ea"/>
                <a:cs typeface="+mn-cs"/>
              </a:defRPr>
            </a:lvl4pPr>
            <a:lvl5pPr marL="2056210" indent="-227410" algn="l" defTabSz="913210" rtl="0" eaLnBrk="1" fontAlgn="base" hangingPunct="1">
              <a:spcBef>
                <a:spcPct val="20000"/>
              </a:spcBef>
              <a:spcAft>
                <a:spcPct val="0"/>
              </a:spcAft>
              <a:buFont typeface="Arial" panose="020B0604020202020204" pitchFamily="34" charset="0"/>
              <a:buChar char="»"/>
              <a:defRPr sz="1950" kern="1200">
                <a:solidFill>
                  <a:schemeClr val="tx1"/>
                </a:solidFill>
                <a:latin typeface="+mn-lt"/>
                <a:ea typeface="+mn-ea"/>
                <a:cs typeface="+mn-cs"/>
              </a:defRPr>
            </a:lvl5pPr>
            <a:lvl6pPr marL="2514537"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0"/>
              </a:spcBef>
              <a:buFont typeface="Arial" panose="020B0604020202020204" pitchFamily="34" charset="0"/>
              <a:buNone/>
            </a:pPr>
            <a:r>
              <a:rPr lang="ru-RU" sz="1500" b="1" dirty="0" smtClean="0">
                <a:solidFill>
                  <a:srgbClr val="002060"/>
                </a:solidFill>
              </a:rPr>
              <a:t>Советы федерального уровня</a:t>
            </a:r>
          </a:p>
          <a:p>
            <a:pPr>
              <a:spcBef>
                <a:spcPts val="0"/>
              </a:spcBef>
              <a:buFont typeface="Arial" panose="020B0604020202020204" pitchFamily="34" charset="0"/>
              <a:buNone/>
            </a:pPr>
            <a:r>
              <a:rPr lang="ru-RU" sz="1300" dirty="0" smtClean="0">
                <a:solidFill>
                  <a:srgbClr val="002060"/>
                </a:solidFill>
              </a:rPr>
              <a:t>Решают системные вопросы</a:t>
            </a:r>
          </a:p>
          <a:p>
            <a:pPr>
              <a:spcBef>
                <a:spcPts val="0"/>
              </a:spcBef>
              <a:buFont typeface="Arial" panose="020B0604020202020204" pitchFamily="34" charset="0"/>
              <a:buNone/>
            </a:pPr>
            <a:r>
              <a:rPr lang="ru-RU" sz="1300" dirty="0" smtClean="0">
                <a:solidFill>
                  <a:srgbClr val="002060"/>
                </a:solidFill>
              </a:rPr>
              <a:t>Задают методологию общественно-государственного взаимодействия</a:t>
            </a:r>
          </a:p>
          <a:p>
            <a:pPr>
              <a:spcBef>
                <a:spcPts val="0"/>
              </a:spcBef>
              <a:buFont typeface="Arial" panose="020B0604020202020204" pitchFamily="34" charset="0"/>
              <a:buNone/>
            </a:pPr>
            <a:r>
              <a:rPr lang="ru-RU" sz="1300" dirty="0" smtClean="0">
                <a:solidFill>
                  <a:srgbClr val="002060"/>
                </a:solidFill>
              </a:rPr>
              <a:t>Организуют оперативное двухстороннюю связь с регионами, сообществами,  общественностью</a:t>
            </a:r>
          </a:p>
          <a:p>
            <a:pPr>
              <a:spcBef>
                <a:spcPts val="0"/>
              </a:spcBef>
              <a:buFont typeface="Arial" panose="020B0604020202020204" pitchFamily="34" charset="0"/>
              <a:buNone/>
            </a:pPr>
            <a:endParaRPr lang="ru-RU" sz="1500" dirty="0" smtClean="0">
              <a:solidFill>
                <a:srgbClr val="002060"/>
              </a:solidFill>
            </a:endParaRPr>
          </a:p>
          <a:p>
            <a:pPr>
              <a:spcBef>
                <a:spcPts val="0"/>
              </a:spcBef>
              <a:buFont typeface="Arial" panose="020B0604020202020204" pitchFamily="34" charset="0"/>
              <a:buNone/>
            </a:pPr>
            <a:endParaRPr lang="ru-RU" sz="1500" b="1" dirty="0" smtClean="0">
              <a:solidFill>
                <a:srgbClr val="002060"/>
              </a:solidFill>
            </a:endParaRPr>
          </a:p>
          <a:p>
            <a:pPr>
              <a:spcBef>
                <a:spcPts val="0"/>
              </a:spcBef>
              <a:buFont typeface="Arial" panose="020B0604020202020204" pitchFamily="34" charset="0"/>
              <a:buNone/>
            </a:pPr>
            <a:r>
              <a:rPr lang="ru-RU" sz="1500" b="1" dirty="0" smtClean="0">
                <a:solidFill>
                  <a:srgbClr val="002060"/>
                </a:solidFill>
              </a:rPr>
              <a:t>Советы регионального уровня</a:t>
            </a:r>
          </a:p>
          <a:p>
            <a:pPr marL="0" indent="0">
              <a:spcBef>
                <a:spcPts val="0"/>
              </a:spcBef>
              <a:buFont typeface="Arial" panose="020B0604020202020204" pitchFamily="34" charset="0"/>
              <a:buNone/>
            </a:pPr>
            <a:r>
              <a:rPr lang="ru-RU" sz="1300" dirty="0" smtClean="0">
                <a:solidFill>
                  <a:srgbClr val="002060"/>
                </a:solidFill>
              </a:rPr>
              <a:t>Организуют взаимодействие ведомств с сообществами, выявляют болевые точки – системные и локальные,  предлагают способы решения, снимают часть нагрузки, проводят федеральную политику.</a:t>
            </a:r>
          </a:p>
          <a:p>
            <a:pPr marL="0" indent="0">
              <a:spcBef>
                <a:spcPts val="0"/>
              </a:spcBef>
              <a:buFont typeface="Arial" panose="020B0604020202020204" pitchFamily="34" charset="0"/>
              <a:buNone/>
            </a:pPr>
            <a:endParaRPr lang="ru-RU" sz="1300" dirty="0" smtClean="0">
              <a:solidFill>
                <a:srgbClr val="002060"/>
              </a:solidFill>
            </a:endParaRPr>
          </a:p>
          <a:p>
            <a:pPr>
              <a:spcBef>
                <a:spcPts val="0"/>
              </a:spcBef>
              <a:buFont typeface="Arial" panose="020B0604020202020204" pitchFamily="34" charset="0"/>
              <a:buNone/>
            </a:pPr>
            <a:endParaRPr lang="ru-RU" sz="1300" dirty="0" smtClean="0">
              <a:solidFill>
                <a:srgbClr val="002060"/>
              </a:solidFill>
            </a:endParaRPr>
          </a:p>
          <a:p>
            <a:pPr>
              <a:spcBef>
                <a:spcPts val="0"/>
              </a:spcBef>
              <a:buFont typeface="Arial" panose="020B0604020202020204" pitchFamily="34" charset="0"/>
              <a:buNone/>
            </a:pPr>
            <a:endParaRPr lang="ru-RU" sz="1300" dirty="0" smtClean="0">
              <a:solidFill>
                <a:srgbClr val="002060"/>
              </a:solidFill>
            </a:endParaRPr>
          </a:p>
          <a:p>
            <a:pPr>
              <a:spcBef>
                <a:spcPts val="0"/>
              </a:spcBef>
              <a:buFont typeface="Arial" panose="020B0604020202020204" pitchFamily="34" charset="0"/>
              <a:buNone/>
            </a:pPr>
            <a:r>
              <a:rPr lang="ru-RU" sz="1500" b="1" dirty="0" smtClean="0">
                <a:solidFill>
                  <a:srgbClr val="002060"/>
                </a:solidFill>
              </a:rPr>
              <a:t>Общественные организации</a:t>
            </a:r>
          </a:p>
          <a:p>
            <a:pPr marL="0" indent="0">
              <a:spcBef>
                <a:spcPts val="0"/>
              </a:spcBef>
              <a:buFont typeface="Arial" panose="020B0604020202020204" pitchFamily="34" charset="0"/>
              <a:buNone/>
            </a:pPr>
            <a:r>
              <a:rPr lang="ru-RU" sz="1300" dirty="0" err="1" smtClean="0">
                <a:solidFill>
                  <a:srgbClr val="002060"/>
                </a:solidFill>
              </a:rPr>
              <a:t>Соорганизуют</a:t>
            </a:r>
            <a:r>
              <a:rPr lang="ru-RU" sz="1300" dirty="0" smtClean="0">
                <a:solidFill>
                  <a:srgbClr val="002060"/>
                </a:solidFill>
              </a:rPr>
              <a:t> пациентов, экспертов, партнеров. Погружены в проблематику. Представляют мнение. Проводят информацию.  Помогают пациентам.  Официальные представители общества. НКО - основа работы.</a:t>
            </a:r>
            <a:endParaRPr lang="ru-RU" sz="1300" dirty="0">
              <a:solidFill>
                <a:srgbClr val="002060"/>
              </a:solidFill>
            </a:endParaRPr>
          </a:p>
        </p:txBody>
      </p:sp>
      <p:sp>
        <p:nvSpPr>
          <p:cNvPr id="40" name="TextBox 39"/>
          <p:cNvSpPr txBox="1"/>
          <p:nvPr/>
        </p:nvSpPr>
        <p:spPr>
          <a:xfrm>
            <a:off x="1609725" y="5482238"/>
            <a:ext cx="7403976" cy="400105"/>
          </a:xfrm>
          <a:prstGeom prst="rect">
            <a:avLst/>
          </a:prstGeom>
          <a:noFill/>
          <a:effectLst>
            <a:outerShdw blurRad="50800" sx="1000" sy="1000" algn="ctr" rotWithShape="0">
              <a:srgbClr val="000000"/>
            </a:outerShdw>
          </a:effectLst>
        </p:spPr>
        <p:txBody>
          <a:bodyPr wrap="square" lIns="91435" tIns="45718" rIns="91435" bIns="45718" rtlCol="0">
            <a:spAutoFit/>
          </a:bodyPr>
          <a:lstStyle/>
          <a:p>
            <a:pPr algn="r"/>
            <a:r>
              <a:rPr lang="ru-RU" sz="2000" b="1" dirty="0" smtClean="0">
                <a:solidFill>
                  <a:schemeClr val="tx2">
                    <a:lumMod val="40000"/>
                    <a:lumOff val="60000"/>
                  </a:schemeClr>
                </a:solidFill>
                <a:latin typeface="+mn-lt"/>
              </a:rPr>
              <a:t>209 советов работали в 2019 году в 85 регионах РФ</a:t>
            </a:r>
            <a:endParaRPr lang="ru-RU" sz="2000" b="1" dirty="0">
              <a:solidFill>
                <a:schemeClr val="tx2">
                  <a:lumMod val="40000"/>
                  <a:lumOff val="60000"/>
                </a:schemeClr>
              </a:solidFill>
              <a:latin typeface="+mn-lt"/>
            </a:endParaRPr>
          </a:p>
        </p:txBody>
      </p:sp>
    </p:spTree>
    <p:extLst>
      <p:ext uri="{BB962C8B-B14F-4D97-AF65-F5344CB8AC3E}">
        <p14:creationId xmlns:p14="http://schemas.microsoft.com/office/powerpoint/2010/main" val="240586652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Box 9"/>
          <p:cNvSpPr txBox="1">
            <a:spLocks noChangeArrowheads="1"/>
          </p:cNvSpPr>
          <p:nvPr/>
        </p:nvSpPr>
        <p:spPr bwMode="auto">
          <a:xfrm>
            <a:off x="131763" y="115888"/>
            <a:ext cx="87661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None/>
            </a:pPr>
            <a:r>
              <a:rPr lang="ru-RU" altLang="ru-RU" sz="2400" dirty="0">
                <a:solidFill>
                  <a:srgbClr val="044C63"/>
                </a:solidFill>
                <a:latin typeface="Franklin Gothic Demi" pitchFamily="34" charset="0"/>
              </a:rPr>
              <a:t>ЛЬГОТНОЕ ЛЕКАРСТВЕННОЕ ОБЕСПЕЧЕНИЕ РС.</a:t>
            </a:r>
          </a:p>
        </p:txBody>
      </p:sp>
      <p:cxnSp>
        <p:nvCxnSpPr>
          <p:cNvPr id="12" name="Прямая соединительная линия 11"/>
          <p:cNvCxnSpPr/>
          <p:nvPr/>
        </p:nvCxnSpPr>
        <p:spPr>
          <a:xfrm>
            <a:off x="0" y="644525"/>
            <a:ext cx="9144000" cy="0"/>
          </a:xfrm>
          <a:prstGeom prst="line">
            <a:avLst/>
          </a:prstGeom>
          <a:ln w="44450">
            <a:solidFill>
              <a:srgbClr val="25601D"/>
            </a:solidFill>
          </a:ln>
        </p:spPr>
        <p:style>
          <a:lnRef idx="1">
            <a:schemeClr val="accent1"/>
          </a:lnRef>
          <a:fillRef idx="0">
            <a:schemeClr val="accent1"/>
          </a:fillRef>
          <a:effectRef idx="0">
            <a:schemeClr val="accent1"/>
          </a:effectRef>
          <a:fontRef idx="minor">
            <a:schemeClr val="tx1"/>
          </a:fontRef>
        </p:style>
      </p:cxnSp>
      <p:sp>
        <p:nvSpPr>
          <p:cNvPr id="24" name="TextBox 6"/>
          <p:cNvSpPr txBox="1">
            <a:spLocks noChangeArrowheads="1"/>
          </p:cNvSpPr>
          <p:nvPr/>
        </p:nvSpPr>
        <p:spPr bwMode="auto">
          <a:xfrm>
            <a:off x="182563" y="6337300"/>
            <a:ext cx="66468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ru-RU" altLang="ru-RU" sz="2400">
                <a:solidFill>
                  <a:schemeClr val="bg1"/>
                </a:solidFill>
                <a:latin typeface="Franklin Gothic Demi" pitchFamily="34" charset="0"/>
              </a:rPr>
              <a:t>Московское общество рассеянного склероза </a:t>
            </a:r>
          </a:p>
        </p:txBody>
      </p:sp>
      <p:sp>
        <p:nvSpPr>
          <p:cNvPr id="25" name="TextBox 7"/>
          <p:cNvSpPr txBox="1">
            <a:spLocks noChangeArrowheads="1"/>
          </p:cNvSpPr>
          <p:nvPr/>
        </p:nvSpPr>
        <p:spPr bwMode="auto">
          <a:xfrm>
            <a:off x="182563" y="6337300"/>
            <a:ext cx="66468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ru-RU" altLang="ru-RU" sz="2400">
                <a:solidFill>
                  <a:schemeClr val="bg1"/>
                </a:solidFill>
                <a:latin typeface="Franklin Gothic Demi" pitchFamily="34" charset="0"/>
              </a:rPr>
              <a:t>Московское общество рассеянного склероза </a:t>
            </a:r>
          </a:p>
        </p:txBody>
      </p:sp>
      <p:sp>
        <p:nvSpPr>
          <p:cNvPr id="26" name="Прямоугольник 25">
            <a:extLst/>
          </p:cNvPr>
          <p:cNvSpPr/>
          <p:nvPr/>
        </p:nvSpPr>
        <p:spPr>
          <a:xfrm>
            <a:off x="0" y="6376988"/>
            <a:ext cx="9144000" cy="481012"/>
          </a:xfrm>
          <a:prstGeom prst="rect">
            <a:avLst/>
          </a:prstGeom>
          <a:solidFill>
            <a:srgbClr val="044C6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cxnSp>
        <p:nvCxnSpPr>
          <p:cNvPr id="27" name="Прямая соединительная линия 26">
            <a:extLst/>
          </p:cNvPr>
          <p:cNvCxnSpPr/>
          <p:nvPr/>
        </p:nvCxnSpPr>
        <p:spPr>
          <a:xfrm>
            <a:off x="0" y="6353175"/>
            <a:ext cx="9144000" cy="0"/>
          </a:xfrm>
          <a:prstGeom prst="line">
            <a:avLst/>
          </a:prstGeom>
          <a:ln w="44450">
            <a:solidFill>
              <a:srgbClr val="25601D"/>
            </a:solidFill>
          </a:ln>
        </p:spPr>
        <p:style>
          <a:lnRef idx="1">
            <a:schemeClr val="accent1"/>
          </a:lnRef>
          <a:fillRef idx="0">
            <a:schemeClr val="accent1"/>
          </a:fillRef>
          <a:effectRef idx="0">
            <a:schemeClr val="accent1"/>
          </a:effectRef>
          <a:fontRef idx="minor">
            <a:schemeClr val="tx1"/>
          </a:fontRef>
        </p:style>
      </p:cxnSp>
      <p:sp>
        <p:nvSpPr>
          <p:cNvPr id="33" name="TextBox 35"/>
          <p:cNvSpPr txBox="1">
            <a:spLocks noChangeArrowheads="1"/>
          </p:cNvSpPr>
          <p:nvPr/>
        </p:nvSpPr>
        <p:spPr bwMode="auto">
          <a:xfrm>
            <a:off x="182563" y="6337300"/>
            <a:ext cx="66468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ru-RU" altLang="ru-RU" sz="2400" dirty="0">
                <a:solidFill>
                  <a:schemeClr val="bg1"/>
                </a:solidFill>
                <a:latin typeface="Franklin Gothic Demi" pitchFamily="34" charset="0"/>
              </a:rPr>
              <a:t>Московское общество рассеянного склероза </a:t>
            </a:r>
          </a:p>
        </p:txBody>
      </p:sp>
      <p:sp>
        <p:nvSpPr>
          <p:cNvPr id="34" name="Заголовок 1"/>
          <p:cNvSpPr txBox="1">
            <a:spLocks/>
          </p:cNvSpPr>
          <p:nvPr/>
        </p:nvSpPr>
        <p:spPr>
          <a:xfrm>
            <a:off x="619124" y="6040133"/>
            <a:ext cx="7058025" cy="199281"/>
          </a:xfrm>
          <a:prstGeom prst="rect">
            <a:avLst/>
          </a:prstGeom>
        </p:spPr>
        <p:txBody>
          <a:bodyPr lIns="91435" tIns="45718" rIns="91435" bIns="45718">
            <a:noAutofit/>
          </a:bodyPr>
          <a:lstStyle/>
          <a:p>
            <a:pPr defTabSz="914356" eaLnBrk="0" fontAlgn="auto" hangingPunct="0">
              <a:spcAft>
                <a:spcPts val="0"/>
              </a:spcAft>
              <a:defRPr/>
            </a:pPr>
            <a:r>
              <a:rPr lang="ru-RU" sz="1200" dirty="0" smtClean="0">
                <a:solidFill>
                  <a:srgbClr val="002060"/>
                </a:solidFill>
                <a:latin typeface="+mn-lt"/>
                <a:ea typeface="+mj-ea"/>
                <a:cs typeface="+mj-cs"/>
              </a:rPr>
              <a:t>Общероссийская общественная организация инвалидов – больных рассеянным склерозом </a:t>
            </a:r>
            <a:endParaRPr lang="ru-RU" sz="1200" dirty="0">
              <a:solidFill>
                <a:srgbClr val="002060"/>
              </a:solidFill>
              <a:latin typeface="+mn-lt"/>
              <a:ea typeface="+mj-ea"/>
              <a:cs typeface="+mj-cs"/>
            </a:endParaRPr>
          </a:p>
        </p:txBody>
      </p:sp>
      <p:sp>
        <p:nvSpPr>
          <p:cNvPr id="35" name="TextBox 34"/>
          <p:cNvSpPr txBox="1"/>
          <p:nvPr/>
        </p:nvSpPr>
        <p:spPr>
          <a:xfrm>
            <a:off x="7629525" y="6012247"/>
            <a:ext cx="1362075" cy="276995"/>
          </a:xfrm>
          <a:prstGeom prst="rect">
            <a:avLst/>
          </a:prstGeom>
          <a:noFill/>
        </p:spPr>
        <p:txBody>
          <a:bodyPr wrap="square" lIns="91435" tIns="45718" rIns="91435" bIns="45718" rtlCol="0">
            <a:spAutoFit/>
          </a:bodyPr>
          <a:lstStyle/>
          <a:p>
            <a:r>
              <a:rPr lang="en-US" sz="1200" dirty="0" smtClean="0">
                <a:solidFill>
                  <a:srgbClr val="002060"/>
                </a:solidFill>
                <a:latin typeface="+mn-lt"/>
              </a:rPr>
              <a:t>http://ms2002.ru/</a:t>
            </a:r>
            <a:endParaRPr lang="ru-RU" sz="1200" dirty="0">
              <a:solidFill>
                <a:srgbClr val="002060"/>
              </a:solidFill>
              <a:latin typeface="+mn-lt"/>
            </a:endParaRPr>
          </a:p>
        </p:txBody>
      </p:sp>
      <p:pic>
        <p:nvPicPr>
          <p:cNvPr id="36" name="Picture 3" descr="H:\2016\ОООИБРС\logo-ОООИБРС.png"/>
          <p:cNvPicPr>
            <a:picLocks noChangeAspect="1" noChangeArrowheads="1"/>
          </p:cNvPicPr>
          <p:nvPr/>
        </p:nvPicPr>
        <p:blipFill>
          <a:blip r:embed="rId3" cstate="print"/>
          <a:srcRect/>
          <a:stretch>
            <a:fillRect/>
          </a:stretch>
        </p:blipFill>
        <p:spPr bwMode="auto">
          <a:xfrm>
            <a:off x="240627" y="5994338"/>
            <a:ext cx="373707" cy="302226"/>
          </a:xfrm>
          <a:prstGeom prst="rect">
            <a:avLst/>
          </a:prstGeom>
          <a:noFill/>
          <a:ln>
            <a:noFill/>
          </a:ln>
          <a:effectLst>
            <a:outerShdw blurRad="50800" sx="107000" sy="107000" algn="ctr" rotWithShape="0">
              <a:schemeClr val="bg1"/>
            </a:outerShdw>
          </a:effectLst>
        </p:spPr>
      </p:pic>
      <p:sp>
        <p:nvSpPr>
          <p:cNvPr id="20" name="Прямоугольник 19"/>
          <p:cNvSpPr/>
          <p:nvPr/>
        </p:nvSpPr>
        <p:spPr>
          <a:xfrm>
            <a:off x="6116935" y="1498873"/>
            <a:ext cx="2631600" cy="3276734"/>
          </a:xfrm>
          <a:prstGeom prst="rect">
            <a:avLst/>
          </a:prstGeom>
          <a:solidFill>
            <a:srgbClr val="027EEE">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1" name="Прямоугольник 20"/>
          <p:cNvSpPr/>
          <p:nvPr/>
        </p:nvSpPr>
        <p:spPr>
          <a:xfrm>
            <a:off x="3272357" y="1498873"/>
            <a:ext cx="2631600" cy="3276734"/>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2" name="Прямоугольник 21"/>
          <p:cNvSpPr/>
          <p:nvPr/>
        </p:nvSpPr>
        <p:spPr>
          <a:xfrm>
            <a:off x="427480" y="1498873"/>
            <a:ext cx="2632352" cy="3276734"/>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C00000"/>
              </a:solidFill>
            </a:endParaRPr>
          </a:p>
        </p:txBody>
      </p:sp>
      <p:grpSp>
        <p:nvGrpSpPr>
          <p:cNvPr id="23" name="Группа 55"/>
          <p:cNvGrpSpPr/>
          <p:nvPr/>
        </p:nvGrpSpPr>
        <p:grpSpPr>
          <a:xfrm>
            <a:off x="637084" y="1531640"/>
            <a:ext cx="2340000" cy="656377"/>
            <a:chOff x="610668" y="1253133"/>
            <a:chExt cx="2663825" cy="656377"/>
          </a:xfrm>
        </p:grpSpPr>
        <p:sp>
          <p:nvSpPr>
            <p:cNvPr id="28" name="Rectangle 7"/>
            <p:cNvSpPr>
              <a:spLocks noChangeArrowheads="1"/>
            </p:cNvSpPr>
            <p:nvPr/>
          </p:nvSpPr>
          <p:spPr bwMode="auto">
            <a:xfrm>
              <a:off x="610668" y="1253133"/>
              <a:ext cx="2663825" cy="486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ru-RU" b="1" dirty="0">
                  <a:solidFill>
                    <a:srgbClr val="C00000"/>
                  </a:solidFill>
                  <a:latin typeface="+mn-lt"/>
                </a:rPr>
                <a:t>33 млрд. руб.</a:t>
              </a:r>
            </a:p>
          </p:txBody>
        </p:sp>
        <p:sp>
          <p:nvSpPr>
            <p:cNvPr id="41" name="Rectangle 12"/>
            <p:cNvSpPr>
              <a:spLocks noChangeArrowheads="1"/>
            </p:cNvSpPr>
            <p:nvPr/>
          </p:nvSpPr>
          <p:spPr bwMode="auto">
            <a:xfrm>
              <a:off x="610668" y="1617122"/>
              <a:ext cx="2663825"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ru-RU" sz="1300" i="1" dirty="0">
                  <a:solidFill>
                    <a:schemeClr val="accent2"/>
                  </a:solidFill>
                  <a:latin typeface="+mn-lt"/>
                </a:rPr>
                <a:t>Программа «7 нозологий»</a:t>
              </a:r>
              <a:endParaRPr lang="ru-RU" sz="1400" dirty="0">
                <a:solidFill>
                  <a:schemeClr val="accent2"/>
                </a:solidFill>
                <a:latin typeface="+mn-lt"/>
              </a:endParaRPr>
            </a:p>
          </p:txBody>
        </p:sp>
      </p:grpSp>
      <p:sp>
        <p:nvSpPr>
          <p:cNvPr id="42" name="Rectangle 7"/>
          <p:cNvSpPr>
            <a:spLocks noChangeArrowheads="1"/>
          </p:cNvSpPr>
          <p:nvPr/>
        </p:nvSpPr>
        <p:spPr bwMode="auto">
          <a:xfrm>
            <a:off x="637083" y="2212168"/>
            <a:ext cx="2340000" cy="486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ru-RU" b="1" dirty="0">
                <a:solidFill>
                  <a:srgbClr val="C00000"/>
                </a:solidFill>
                <a:latin typeface="+mn-lt"/>
              </a:rPr>
              <a:t>4,2 млрд. руб.</a:t>
            </a:r>
          </a:p>
        </p:txBody>
      </p:sp>
      <p:grpSp>
        <p:nvGrpSpPr>
          <p:cNvPr id="43" name="Группа 56"/>
          <p:cNvGrpSpPr/>
          <p:nvPr/>
        </p:nvGrpSpPr>
        <p:grpSpPr>
          <a:xfrm>
            <a:off x="637461" y="2780435"/>
            <a:ext cx="2340001" cy="636136"/>
            <a:chOff x="610667" y="2460427"/>
            <a:chExt cx="2341119" cy="636136"/>
          </a:xfrm>
        </p:grpSpPr>
        <p:sp>
          <p:nvSpPr>
            <p:cNvPr id="44" name="Rectangle 7"/>
            <p:cNvSpPr>
              <a:spLocks noChangeArrowheads="1"/>
            </p:cNvSpPr>
            <p:nvPr/>
          </p:nvSpPr>
          <p:spPr bwMode="auto">
            <a:xfrm>
              <a:off x="610667" y="2460427"/>
              <a:ext cx="2341116" cy="486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ru-RU" b="1" dirty="0">
                  <a:solidFill>
                    <a:srgbClr val="C00000"/>
                  </a:solidFill>
                  <a:latin typeface="+mn-lt"/>
                </a:rPr>
                <a:t>5 800 пациентов</a:t>
              </a:r>
            </a:p>
          </p:txBody>
        </p:sp>
        <p:sp>
          <p:nvSpPr>
            <p:cNvPr id="45" name="Rectangle 12"/>
            <p:cNvSpPr>
              <a:spLocks noChangeArrowheads="1"/>
            </p:cNvSpPr>
            <p:nvPr/>
          </p:nvSpPr>
          <p:spPr bwMode="auto">
            <a:xfrm>
              <a:off x="610668" y="2804175"/>
              <a:ext cx="2341118"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ru-RU" sz="1300" i="1" dirty="0">
                  <a:solidFill>
                    <a:schemeClr val="accent2"/>
                  </a:solidFill>
                  <a:latin typeface="+mn-lt"/>
                </a:rPr>
                <a:t>Обеспечены препаратами</a:t>
              </a:r>
              <a:endParaRPr lang="ru-RU" sz="1400" dirty="0">
                <a:solidFill>
                  <a:schemeClr val="accent2"/>
                </a:solidFill>
                <a:latin typeface="+mn-lt"/>
              </a:endParaRPr>
            </a:p>
          </p:txBody>
        </p:sp>
      </p:grpSp>
      <p:grpSp>
        <p:nvGrpSpPr>
          <p:cNvPr id="46" name="Группа 58"/>
          <p:cNvGrpSpPr/>
          <p:nvPr/>
        </p:nvGrpSpPr>
        <p:grpSpPr>
          <a:xfrm>
            <a:off x="637461" y="4045049"/>
            <a:ext cx="2340001" cy="626612"/>
            <a:chOff x="610667" y="3652242"/>
            <a:chExt cx="2341119" cy="626612"/>
          </a:xfrm>
        </p:grpSpPr>
        <p:sp>
          <p:nvSpPr>
            <p:cNvPr id="47" name="Rectangle 7"/>
            <p:cNvSpPr>
              <a:spLocks noChangeArrowheads="1"/>
            </p:cNvSpPr>
            <p:nvPr/>
          </p:nvSpPr>
          <p:spPr bwMode="auto">
            <a:xfrm>
              <a:off x="610667" y="3652242"/>
              <a:ext cx="2341116" cy="486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ru-RU" b="1" dirty="0">
                  <a:solidFill>
                    <a:srgbClr val="C00000"/>
                  </a:solidFill>
                  <a:latin typeface="+mn-lt"/>
                </a:rPr>
                <a:t>4 препарата</a:t>
              </a:r>
            </a:p>
          </p:txBody>
        </p:sp>
        <p:sp>
          <p:nvSpPr>
            <p:cNvPr id="48" name="Rectangle 12"/>
            <p:cNvSpPr>
              <a:spLocks noChangeArrowheads="1"/>
            </p:cNvSpPr>
            <p:nvPr/>
          </p:nvSpPr>
          <p:spPr bwMode="auto">
            <a:xfrm>
              <a:off x="610668" y="3986466"/>
              <a:ext cx="2341118"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ru-RU" sz="1300" i="1" dirty="0">
                  <a:solidFill>
                    <a:schemeClr val="accent2"/>
                  </a:solidFill>
                  <a:latin typeface="+mn-lt"/>
                </a:rPr>
                <a:t>Представлены на рынке</a:t>
              </a:r>
              <a:endParaRPr lang="ru-RU" sz="1400" dirty="0">
                <a:solidFill>
                  <a:schemeClr val="accent2"/>
                </a:solidFill>
                <a:latin typeface="+mn-lt"/>
              </a:endParaRPr>
            </a:p>
          </p:txBody>
        </p:sp>
      </p:grpSp>
      <p:sp>
        <p:nvSpPr>
          <p:cNvPr id="49" name="Rectangle 7"/>
          <p:cNvSpPr>
            <a:spLocks noChangeArrowheads="1"/>
          </p:cNvSpPr>
          <p:nvPr/>
        </p:nvSpPr>
        <p:spPr bwMode="auto">
          <a:xfrm>
            <a:off x="699567" y="804317"/>
            <a:ext cx="2016224" cy="486965"/>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anchor="ctr"/>
          <a:lstStyle/>
          <a:p>
            <a:pPr algn="ctr">
              <a:defRPr/>
            </a:pPr>
            <a:r>
              <a:rPr lang="ru-RU" sz="2400" b="1" dirty="0">
                <a:solidFill>
                  <a:srgbClr val="C00000"/>
                </a:solidFill>
              </a:rPr>
              <a:t>2008 год</a:t>
            </a:r>
          </a:p>
        </p:txBody>
      </p:sp>
      <p:grpSp>
        <p:nvGrpSpPr>
          <p:cNvPr id="50" name="Группа 59"/>
          <p:cNvGrpSpPr/>
          <p:nvPr/>
        </p:nvGrpSpPr>
        <p:grpSpPr>
          <a:xfrm>
            <a:off x="3418157" y="1528491"/>
            <a:ext cx="2340000" cy="656377"/>
            <a:chOff x="3276080" y="1329333"/>
            <a:chExt cx="2340000" cy="656377"/>
          </a:xfrm>
        </p:grpSpPr>
        <p:sp>
          <p:nvSpPr>
            <p:cNvPr id="51" name="Rectangle 7"/>
            <p:cNvSpPr>
              <a:spLocks noChangeArrowheads="1"/>
            </p:cNvSpPr>
            <p:nvPr/>
          </p:nvSpPr>
          <p:spPr bwMode="auto">
            <a:xfrm>
              <a:off x="3276080" y="1329333"/>
              <a:ext cx="2340000" cy="486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ru-RU" b="1" dirty="0" smtClean="0">
                  <a:solidFill>
                    <a:srgbClr val="002060"/>
                  </a:solidFill>
                  <a:latin typeface="+mn-lt"/>
                </a:rPr>
                <a:t>33 </a:t>
              </a:r>
              <a:r>
                <a:rPr lang="ru-RU" b="1" dirty="0">
                  <a:solidFill>
                    <a:srgbClr val="002060"/>
                  </a:solidFill>
                  <a:latin typeface="+mn-lt"/>
                </a:rPr>
                <a:t>млрд. руб.</a:t>
              </a:r>
            </a:p>
          </p:txBody>
        </p:sp>
        <p:sp>
          <p:nvSpPr>
            <p:cNvPr id="52" name="Rectangle 12"/>
            <p:cNvSpPr>
              <a:spLocks noChangeArrowheads="1"/>
            </p:cNvSpPr>
            <p:nvPr/>
          </p:nvSpPr>
          <p:spPr bwMode="auto">
            <a:xfrm>
              <a:off x="3276080" y="1693322"/>
              <a:ext cx="2340000"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ru-RU" sz="1300" i="1" dirty="0">
                  <a:solidFill>
                    <a:srgbClr val="002060"/>
                  </a:solidFill>
                  <a:latin typeface="+mn-lt"/>
                </a:rPr>
                <a:t>Программа «7 нозологий»</a:t>
              </a:r>
              <a:endParaRPr lang="ru-RU" sz="1400" dirty="0">
                <a:solidFill>
                  <a:srgbClr val="002060"/>
                </a:solidFill>
                <a:latin typeface="+mn-lt"/>
              </a:endParaRPr>
            </a:p>
          </p:txBody>
        </p:sp>
      </p:grpSp>
      <p:grpSp>
        <p:nvGrpSpPr>
          <p:cNvPr id="53" name="Группа 60"/>
          <p:cNvGrpSpPr/>
          <p:nvPr/>
        </p:nvGrpSpPr>
        <p:grpSpPr>
          <a:xfrm>
            <a:off x="3418157" y="2201194"/>
            <a:ext cx="2340000" cy="607563"/>
            <a:chOff x="3276080" y="1923454"/>
            <a:chExt cx="2340000" cy="607563"/>
          </a:xfrm>
        </p:grpSpPr>
        <p:sp>
          <p:nvSpPr>
            <p:cNvPr id="54" name="Rectangle 7"/>
            <p:cNvSpPr>
              <a:spLocks noChangeArrowheads="1"/>
            </p:cNvSpPr>
            <p:nvPr/>
          </p:nvSpPr>
          <p:spPr bwMode="auto">
            <a:xfrm>
              <a:off x="3276080" y="1923454"/>
              <a:ext cx="2340000" cy="486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ru-RU" b="1" dirty="0" smtClean="0">
                  <a:solidFill>
                    <a:srgbClr val="002060"/>
                  </a:solidFill>
                  <a:latin typeface="+mn-lt"/>
                </a:rPr>
                <a:t>7,5 </a:t>
              </a:r>
              <a:r>
                <a:rPr lang="ru-RU" b="1" dirty="0">
                  <a:solidFill>
                    <a:srgbClr val="002060"/>
                  </a:solidFill>
                  <a:latin typeface="+mn-lt"/>
                </a:rPr>
                <a:t>млрд. руб.</a:t>
              </a:r>
            </a:p>
          </p:txBody>
        </p:sp>
        <p:sp>
          <p:nvSpPr>
            <p:cNvPr id="55" name="Rectangle 12"/>
            <p:cNvSpPr>
              <a:spLocks noChangeArrowheads="1"/>
            </p:cNvSpPr>
            <p:nvPr/>
          </p:nvSpPr>
          <p:spPr bwMode="auto">
            <a:xfrm>
              <a:off x="3276080" y="2238629"/>
              <a:ext cx="2340000"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ru-RU" sz="1300" i="1" dirty="0">
                  <a:solidFill>
                    <a:srgbClr val="002060"/>
                  </a:solidFill>
                  <a:latin typeface="+mn-lt"/>
                </a:rPr>
                <a:t>На рассеянный склероз</a:t>
              </a:r>
              <a:endParaRPr lang="ru-RU" sz="1400" dirty="0">
                <a:solidFill>
                  <a:srgbClr val="002060"/>
                </a:solidFill>
                <a:latin typeface="+mn-lt"/>
              </a:endParaRPr>
            </a:p>
          </p:txBody>
        </p:sp>
      </p:grpSp>
      <p:grpSp>
        <p:nvGrpSpPr>
          <p:cNvPr id="56" name="Группа 61"/>
          <p:cNvGrpSpPr/>
          <p:nvPr/>
        </p:nvGrpSpPr>
        <p:grpSpPr>
          <a:xfrm>
            <a:off x="3418157" y="2767933"/>
            <a:ext cx="2340000" cy="645661"/>
            <a:chOff x="3276080" y="2450902"/>
            <a:chExt cx="2340000" cy="645661"/>
          </a:xfrm>
        </p:grpSpPr>
        <p:sp>
          <p:nvSpPr>
            <p:cNvPr id="57" name="Rectangle 7"/>
            <p:cNvSpPr>
              <a:spLocks noChangeArrowheads="1"/>
            </p:cNvSpPr>
            <p:nvPr/>
          </p:nvSpPr>
          <p:spPr bwMode="auto">
            <a:xfrm>
              <a:off x="3276080" y="2450902"/>
              <a:ext cx="2340000" cy="486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ru-RU" b="1" dirty="0" smtClean="0">
                  <a:solidFill>
                    <a:srgbClr val="002060"/>
                  </a:solidFill>
                  <a:latin typeface="+mn-lt"/>
                </a:rPr>
                <a:t>11 000 </a:t>
              </a:r>
              <a:r>
                <a:rPr lang="ru-RU" b="1" dirty="0">
                  <a:solidFill>
                    <a:srgbClr val="002060"/>
                  </a:solidFill>
                  <a:latin typeface="+mn-lt"/>
                </a:rPr>
                <a:t>пациентов</a:t>
              </a:r>
            </a:p>
          </p:txBody>
        </p:sp>
        <p:sp>
          <p:nvSpPr>
            <p:cNvPr id="58" name="Rectangle 12"/>
            <p:cNvSpPr>
              <a:spLocks noChangeArrowheads="1"/>
            </p:cNvSpPr>
            <p:nvPr/>
          </p:nvSpPr>
          <p:spPr bwMode="auto">
            <a:xfrm>
              <a:off x="3276080" y="2804175"/>
              <a:ext cx="2340000"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ru-RU" sz="1300" i="1">
                  <a:solidFill>
                    <a:srgbClr val="002060"/>
                  </a:solidFill>
                  <a:latin typeface="+mn-lt"/>
                </a:rPr>
                <a:t>Обеспечены препаратами</a:t>
              </a:r>
              <a:endParaRPr lang="ru-RU" sz="1400">
                <a:solidFill>
                  <a:srgbClr val="002060"/>
                </a:solidFill>
                <a:latin typeface="+mn-lt"/>
              </a:endParaRPr>
            </a:p>
          </p:txBody>
        </p:sp>
      </p:grpSp>
      <p:grpSp>
        <p:nvGrpSpPr>
          <p:cNvPr id="59" name="Группа 63"/>
          <p:cNvGrpSpPr/>
          <p:nvPr/>
        </p:nvGrpSpPr>
        <p:grpSpPr>
          <a:xfrm>
            <a:off x="3418157" y="4041900"/>
            <a:ext cx="2340000" cy="645662"/>
            <a:chOff x="3276080" y="3652242"/>
            <a:chExt cx="2340000" cy="645662"/>
          </a:xfrm>
        </p:grpSpPr>
        <p:sp>
          <p:nvSpPr>
            <p:cNvPr id="60" name="Rectangle 7"/>
            <p:cNvSpPr>
              <a:spLocks noChangeArrowheads="1"/>
            </p:cNvSpPr>
            <p:nvPr/>
          </p:nvSpPr>
          <p:spPr bwMode="auto">
            <a:xfrm>
              <a:off x="3276080" y="3652242"/>
              <a:ext cx="2340000" cy="486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ru-RU" b="1" dirty="0" smtClean="0">
                  <a:solidFill>
                    <a:srgbClr val="002060"/>
                  </a:solidFill>
                  <a:latin typeface="+mn-lt"/>
                </a:rPr>
                <a:t>6 </a:t>
              </a:r>
              <a:r>
                <a:rPr lang="ru-RU" b="1" dirty="0">
                  <a:solidFill>
                    <a:srgbClr val="002060"/>
                  </a:solidFill>
                  <a:latin typeface="+mn-lt"/>
                </a:rPr>
                <a:t>препаратов</a:t>
              </a:r>
            </a:p>
          </p:txBody>
        </p:sp>
        <p:sp>
          <p:nvSpPr>
            <p:cNvPr id="61" name="Rectangle 12"/>
            <p:cNvSpPr>
              <a:spLocks noChangeArrowheads="1"/>
            </p:cNvSpPr>
            <p:nvPr/>
          </p:nvSpPr>
          <p:spPr bwMode="auto">
            <a:xfrm>
              <a:off x="3276080" y="4005516"/>
              <a:ext cx="2340000"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ru-RU" sz="1300" i="1" dirty="0">
                  <a:solidFill>
                    <a:srgbClr val="002060"/>
                  </a:solidFill>
                  <a:latin typeface="+mn-lt"/>
                </a:rPr>
                <a:t>Представлены на рынке</a:t>
              </a:r>
              <a:endParaRPr lang="ru-RU" sz="1400" dirty="0">
                <a:solidFill>
                  <a:srgbClr val="002060"/>
                </a:solidFill>
                <a:latin typeface="+mn-lt"/>
              </a:endParaRPr>
            </a:p>
          </p:txBody>
        </p:sp>
      </p:grpSp>
      <p:sp>
        <p:nvSpPr>
          <p:cNvPr id="62" name="Rectangle 7"/>
          <p:cNvSpPr>
            <a:spLocks noChangeArrowheads="1"/>
          </p:cNvSpPr>
          <p:nvPr/>
        </p:nvSpPr>
        <p:spPr bwMode="auto">
          <a:xfrm>
            <a:off x="3592463" y="804317"/>
            <a:ext cx="1944216" cy="486965"/>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anchor="ctr"/>
          <a:lstStyle/>
          <a:p>
            <a:pPr algn="ctr">
              <a:defRPr/>
            </a:pPr>
            <a:r>
              <a:rPr lang="ru-RU" sz="2400" b="1" dirty="0" smtClean="0">
                <a:solidFill>
                  <a:srgbClr val="558ED5"/>
                </a:solidFill>
              </a:rPr>
              <a:t>2012 </a:t>
            </a:r>
            <a:r>
              <a:rPr lang="ru-RU" sz="2400" b="1" dirty="0">
                <a:solidFill>
                  <a:srgbClr val="558ED5"/>
                </a:solidFill>
              </a:rPr>
              <a:t>год</a:t>
            </a:r>
          </a:p>
        </p:txBody>
      </p:sp>
      <p:grpSp>
        <p:nvGrpSpPr>
          <p:cNvPr id="63" name="Группа 62"/>
          <p:cNvGrpSpPr/>
          <p:nvPr/>
        </p:nvGrpSpPr>
        <p:grpSpPr>
          <a:xfrm>
            <a:off x="3272357" y="3391820"/>
            <a:ext cx="2485800" cy="633754"/>
            <a:chOff x="3130280" y="3058121"/>
            <a:chExt cx="2485800" cy="633754"/>
          </a:xfrm>
        </p:grpSpPr>
        <p:sp>
          <p:nvSpPr>
            <p:cNvPr id="64" name="Rectangle 7"/>
            <p:cNvSpPr>
              <a:spLocks noChangeArrowheads="1"/>
            </p:cNvSpPr>
            <p:nvPr/>
          </p:nvSpPr>
          <p:spPr bwMode="auto">
            <a:xfrm>
              <a:off x="3276080" y="3058121"/>
              <a:ext cx="2340000" cy="486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ru-RU" b="1" dirty="0">
                  <a:solidFill>
                    <a:srgbClr val="002060"/>
                  </a:solidFill>
                  <a:latin typeface="+mn-lt"/>
                </a:rPr>
                <a:t>Доля РС </a:t>
              </a:r>
              <a:r>
                <a:rPr lang="ru-RU" b="1" dirty="0" smtClean="0">
                  <a:solidFill>
                    <a:srgbClr val="002060"/>
                  </a:solidFill>
                  <a:latin typeface="+mn-lt"/>
                </a:rPr>
                <a:t>15% </a:t>
              </a:r>
              <a:endParaRPr lang="ru-RU" b="1" dirty="0">
                <a:solidFill>
                  <a:srgbClr val="002060"/>
                </a:solidFill>
                <a:latin typeface="+mn-lt"/>
              </a:endParaRPr>
            </a:p>
          </p:txBody>
        </p:sp>
        <p:sp>
          <p:nvSpPr>
            <p:cNvPr id="65" name="Rectangle 12"/>
            <p:cNvSpPr>
              <a:spLocks noChangeArrowheads="1"/>
            </p:cNvSpPr>
            <p:nvPr/>
          </p:nvSpPr>
          <p:spPr bwMode="auto">
            <a:xfrm>
              <a:off x="3130280" y="3399487"/>
              <a:ext cx="2485800"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r>
                <a:rPr lang="ru-RU" sz="1300" i="1" dirty="0">
                  <a:solidFill>
                    <a:srgbClr val="002060"/>
                  </a:solidFill>
                  <a:latin typeface="+mn-lt"/>
                </a:rPr>
                <a:t>В программе «7 нозологий»</a:t>
              </a:r>
              <a:endParaRPr lang="ru-RU" sz="1400" dirty="0">
                <a:solidFill>
                  <a:srgbClr val="002060"/>
                </a:solidFill>
                <a:latin typeface="+mn-lt"/>
              </a:endParaRPr>
            </a:p>
          </p:txBody>
        </p:sp>
      </p:grpSp>
      <p:grpSp>
        <p:nvGrpSpPr>
          <p:cNvPr id="66" name="Группа 57"/>
          <p:cNvGrpSpPr/>
          <p:nvPr/>
        </p:nvGrpSpPr>
        <p:grpSpPr>
          <a:xfrm>
            <a:off x="523875" y="3393097"/>
            <a:ext cx="2453587" cy="627802"/>
            <a:chOff x="497027" y="3064073"/>
            <a:chExt cx="2454759" cy="627802"/>
          </a:xfrm>
        </p:grpSpPr>
        <p:sp>
          <p:nvSpPr>
            <p:cNvPr id="67" name="Rectangle 7"/>
            <p:cNvSpPr>
              <a:spLocks noChangeArrowheads="1"/>
            </p:cNvSpPr>
            <p:nvPr/>
          </p:nvSpPr>
          <p:spPr bwMode="auto">
            <a:xfrm>
              <a:off x="610667" y="3064073"/>
              <a:ext cx="2341116" cy="486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ru-RU" b="1" dirty="0">
                  <a:solidFill>
                    <a:srgbClr val="C00000"/>
                  </a:solidFill>
                  <a:latin typeface="+mn-lt"/>
                </a:rPr>
                <a:t>Доля РС 9,4% </a:t>
              </a:r>
            </a:p>
          </p:txBody>
        </p:sp>
        <p:sp>
          <p:nvSpPr>
            <p:cNvPr id="68" name="Rectangle 12"/>
            <p:cNvSpPr>
              <a:spLocks noChangeArrowheads="1"/>
            </p:cNvSpPr>
            <p:nvPr/>
          </p:nvSpPr>
          <p:spPr bwMode="auto">
            <a:xfrm>
              <a:off x="497027" y="3399487"/>
              <a:ext cx="2454759"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r>
                <a:rPr lang="ru-RU" sz="1300" i="1" dirty="0">
                  <a:solidFill>
                    <a:schemeClr val="accent2"/>
                  </a:solidFill>
                  <a:latin typeface="+mn-lt"/>
                </a:rPr>
                <a:t>В программе «</a:t>
              </a:r>
              <a:r>
                <a:rPr lang="ru-RU" sz="1300" i="1" dirty="0" smtClean="0">
                  <a:solidFill>
                    <a:schemeClr val="accent2"/>
                  </a:solidFill>
                  <a:latin typeface="+mn-lt"/>
                </a:rPr>
                <a:t>7 нозологий</a:t>
              </a:r>
              <a:r>
                <a:rPr lang="ru-RU" sz="1300" i="1" dirty="0">
                  <a:solidFill>
                    <a:schemeClr val="accent2"/>
                  </a:solidFill>
                  <a:latin typeface="+mn-lt"/>
                </a:rPr>
                <a:t>»</a:t>
              </a:r>
              <a:endParaRPr lang="ru-RU" sz="1400" dirty="0">
                <a:solidFill>
                  <a:schemeClr val="accent2"/>
                </a:solidFill>
                <a:latin typeface="+mn-lt"/>
              </a:endParaRPr>
            </a:p>
          </p:txBody>
        </p:sp>
      </p:grpSp>
      <p:sp>
        <p:nvSpPr>
          <p:cNvPr id="69" name="Rectangle 7"/>
          <p:cNvSpPr>
            <a:spLocks noChangeArrowheads="1"/>
          </p:cNvSpPr>
          <p:nvPr/>
        </p:nvSpPr>
        <p:spPr bwMode="auto">
          <a:xfrm>
            <a:off x="6433542" y="804317"/>
            <a:ext cx="1800200" cy="486965"/>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anchor="ctr"/>
          <a:lstStyle/>
          <a:p>
            <a:pPr algn="ctr">
              <a:defRPr/>
            </a:pPr>
            <a:r>
              <a:rPr lang="ru-RU" sz="2400" b="1" dirty="0" smtClean="0">
                <a:solidFill>
                  <a:srgbClr val="00B0F0"/>
                </a:solidFill>
              </a:rPr>
              <a:t>2020 год</a:t>
            </a:r>
            <a:endParaRPr lang="ru-RU" sz="2400" b="1" dirty="0">
              <a:solidFill>
                <a:srgbClr val="00B0F0"/>
              </a:solidFill>
            </a:endParaRPr>
          </a:p>
        </p:txBody>
      </p:sp>
      <p:grpSp>
        <p:nvGrpSpPr>
          <p:cNvPr id="70" name="Группа 64"/>
          <p:cNvGrpSpPr/>
          <p:nvPr/>
        </p:nvGrpSpPr>
        <p:grpSpPr>
          <a:xfrm>
            <a:off x="6306740" y="1531640"/>
            <a:ext cx="2340000" cy="656377"/>
            <a:chOff x="5795443" y="1329333"/>
            <a:chExt cx="2340000" cy="656377"/>
          </a:xfrm>
        </p:grpSpPr>
        <p:sp>
          <p:nvSpPr>
            <p:cNvPr id="71" name="Rectangle 7"/>
            <p:cNvSpPr>
              <a:spLocks noChangeArrowheads="1"/>
            </p:cNvSpPr>
            <p:nvPr/>
          </p:nvSpPr>
          <p:spPr bwMode="auto">
            <a:xfrm>
              <a:off x="5795443" y="1329333"/>
              <a:ext cx="2340000" cy="486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ru-RU" b="1" dirty="0" smtClean="0">
                  <a:solidFill>
                    <a:srgbClr val="002060"/>
                  </a:solidFill>
                  <a:latin typeface="+mn-lt"/>
                </a:rPr>
                <a:t>63 </a:t>
              </a:r>
              <a:r>
                <a:rPr lang="ru-RU" b="1" dirty="0">
                  <a:solidFill>
                    <a:srgbClr val="002060"/>
                  </a:solidFill>
                  <a:latin typeface="+mn-lt"/>
                </a:rPr>
                <a:t>млрд. руб.</a:t>
              </a:r>
            </a:p>
          </p:txBody>
        </p:sp>
        <p:sp>
          <p:nvSpPr>
            <p:cNvPr id="72" name="Rectangle 12"/>
            <p:cNvSpPr>
              <a:spLocks noChangeArrowheads="1"/>
            </p:cNvSpPr>
            <p:nvPr/>
          </p:nvSpPr>
          <p:spPr bwMode="auto">
            <a:xfrm>
              <a:off x="5795443" y="1693322"/>
              <a:ext cx="2340000"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ru-RU" sz="1300" i="1" dirty="0">
                  <a:solidFill>
                    <a:srgbClr val="002060"/>
                  </a:solidFill>
                  <a:latin typeface="+mn-lt"/>
                </a:rPr>
                <a:t>Программа </a:t>
              </a:r>
              <a:r>
                <a:rPr lang="ru-RU" sz="1300" i="1" dirty="0" smtClean="0">
                  <a:solidFill>
                    <a:srgbClr val="002060"/>
                  </a:solidFill>
                  <a:latin typeface="+mn-lt"/>
                </a:rPr>
                <a:t>«12 </a:t>
              </a:r>
              <a:r>
                <a:rPr lang="ru-RU" sz="1300" i="1" dirty="0">
                  <a:solidFill>
                    <a:srgbClr val="002060"/>
                  </a:solidFill>
                  <a:latin typeface="+mn-lt"/>
                </a:rPr>
                <a:t>нозологий»</a:t>
              </a:r>
              <a:endParaRPr lang="ru-RU" sz="1400" dirty="0">
                <a:solidFill>
                  <a:srgbClr val="002060"/>
                </a:solidFill>
                <a:latin typeface="+mn-lt"/>
              </a:endParaRPr>
            </a:p>
          </p:txBody>
        </p:sp>
      </p:grpSp>
      <p:grpSp>
        <p:nvGrpSpPr>
          <p:cNvPr id="73" name="Группа 65"/>
          <p:cNvGrpSpPr/>
          <p:nvPr/>
        </p:nvGrpSpPr>
        <p:grpSpPr>
          <a:xfrm>
            <a:off x="6306740" y="2204343"/>
            <a:ext cx="2340000" cy="607563"/>
            <a:chOff x="5795443" y="1923454"/>
            <a:chExt cx="2340000" cy="607563"/>
          </a:xfrm>
        </p:grpSpPr>
        <p:sp>
          <p:nvSpPr>
            <p:cNvPr id="74" name="Rectangle 7"/>
            <p:cNvSpPr>
              <a:spLocks noChangeArrowheads="1"/>
            </p:cNvSpPr>
            <p:nvPr/>
          </p:nvSpPr>
          <p:spPr bwMode="auto">
            <a:xfrm>
              <a:off x="5795443" y="1923454"/>
              <a:ext cx="2340000" cy="486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ru-RU" b="1" dirty="0" smtClean="0">
                  <a:solidFill>
                    <a:srgbClr val="002060"/>
                  </a:solidFill>
                  <a:latin typeface="+mn-lt"/>
                </a:rPr>
                <a:t>12,6 </a:t>
              </a:r>
              <a:r>
                <a:rPr lang="ru-RU" b="1" dirty="0">
                  <a:solidFill>
                    <a:srgbClr val="002060"/>
                  </a:solidFill>
                  <a:latin typeface="+mn-lt"/>
                </a:rPr>
                <a:t>млрд. руб.</a:t>
              </a:r>
            </a:p>
          </p:txBody>
        </p:sp>
        <p:sp>
          <p:nvSpPr>
            <p:cNvPr id="75" name="Rectangle 12"/>
            <p:cNvSpPr>
              <a:spLocks noChangeArrowheads="1"/>
            </p:cNvSpPr>
            <p:nvPr/>
          </p:nvSpPr>
          <p:spPr bwMode="auto">
            <a:xfrm>
              <a:off x="5795443" y="2238629"/>
              <a:ext cx="2340000"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ru-RU" sz="1300" i="1" dirty="0">
                  <a:solidFill>
                    <a:srgbClr val="002060"/>
                  </a:solidFill>
                  <a:latin typeface="+mn-lt"/>
                </a:rPr>
                <a:t>На рассеянный склероз</a:t>
              </a:r>
              <a:endParaRPr lang="ru-RU" sz="1400" dirty="0">
                <a:solidFill>
                  <a:srgbClr val="002060"/>
                </a:solidFill>
                <a:latin typeface="+mn-lt"/>
              </a:endParaRPr>
            </a:p>
          </p:txBody>
        </p:sp>
      </p:grpSp>
      <p:grpSp>
        <p:nvGrpSpPr>
          <p:cNvPr id="76" name="Группа 66"/>
          <p:cNvGrpSpPr/>
          <p:nvPr/>
        </p:nvGrpSpPr>
        <p:grpSpPr>
          <a:xfrm>
            <a:off x="6306740" y="2771082"/>
            <a:ext cx="2340000" cy="645661"/>
            <a:chOff x="5795443" y="2517577"/>
            <a:chExt cx="2340000" cy="645661"/>
          </a:xfrm>
        </p:grpSpPr>
        <p:sp>
          <p:nvSpPr>
            <p:cNvPr id="77" name="Rectangle 7"/>
            <p:cNvSpPr>
              <a:spLocks noChangeArrowheads="1"/>
            </p:cNvSpPr>
            <p:nvPr/>
          </p:nvSpPr>
          <p:spPr bwMode="auto">
            <a:xfrm>
              <a:off x="5795443" y="2517577"/>
              <a:ext cx="2340000" cy="486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ru-RU" b="1" dirty="0" smtClean="0">
                  <a:solidFill>
                    <a:srgbClr val="002060"/>
                  </a:solidFill>
                  <a:latin typeface="+mn-lt"/>
                </a:rPr>
                <a:t>52 000 </a:t>
              </a:r>
              <a:r>
                <a:rPr lang="ru-RU" b="1" dirty="0">
                  <a:solidFill>
                    <a:srgbClr val="002060"/>
                  </a:solidFill>
                  <a:latin typeface="+mn-lt"/>
                </a:rPr>
                <a:t>пациентов</a:t>
              </a:r>
            </a:p>
          </p:txBody>
        </p:sp>
        <p:sp>
          <p:nvSpPr>
            <p:cNvPr id="78" name="Rectangle 12"/>
            <p:cNvSpPr>
              <a:spLocks noChangeArrowheads="1"/>
            </p:cNvSpPr>
            <p:nvPr/>
          </p:nvSpPr>
          <p:spPr bwMode="auto">
            <a:xfrm>
              <a:off x="5795443" y="2870850"/>
              <a:ext cx="2340000"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ru-RU" sz="1300" i="1" dirty="0">
                  <a:solidFill>
                    <a:srgbClr val="002060"/>
                  </a:solidFill>
                  <a:latin typeface="+mn-lt"/>
                </a:rPr>
                <a:t>Обеспечены препаратами</a:t>
              </a:r>
              <a:endParaRPr lang="ru-RU" sz="1400" dirty="0">
                <a:solidFill>
                  <a:srgbClr val="002060"/>
                </a:solidFill>
                <a:latin typeface="+mn-lt"/>
              </a:endParaRPr>
            </a:p>
          </p:txBody>
        </p:sp>
      </p:grpSp>
      <p:grpSp>
        <p:nvGrpSpPr>
          <p:cNvPr id="79" name="Группа 67"/>
          <p:cNvGrpSpPr/>
          <p:nvPr/>
        </p:nvGrpSpPr>
        <p:grpSpPr>
          <a:xfrm>
            <a:off x="6191250" y="3394969"/>
            <a:ext cx="2455490" cy="633754"/>
            <a:chOff x="5679953" y="3058121"/>
            <a:chExt cx="2455490" cy="633754"/>
          </a:xfrm>
        </p:grpSpPr>
        <p:sp>
          <p:nvSpPr>
            <p:cNvPr id="80" name="Rectangle 7"/>
            <p:cNvSpPr>
              <a:spLocks noChangeArrowheads="1"/>
            </p:cNvSpPr>
            <p:nvPr/>
          </p:nvSpPr>
          <p:spPr bwMode="auto">
            <a:xfrm>
              <a:off x="5795443" y="3058121"/>
              <a:ext cx="2340000" cy="486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ru-RU" b="1" dirty="0">
                  <a:solidFill>
                    <a:srgbClr val="002060"/>
                  </a:solidFill>
                  <a:latin typeface="+mn-lt"/>
                </a:rPr>
                <a:t>Доля РС </a:t>
              </a:r>
              <a:r>
                <a:rPr lang="ru-RU" b="1" dirty="0" smtClean="0">
                  <a:solidFill>
                    <a:srgbClr val="002060"/>
                  </a:solidFill>
                  <a:latin typeface="+mn-lt"/>
                </a:rPr>
                <a:t>25% </a:t>
              </a:r>
              <a:endParaRPr lang="ru-RU" b="1" dirty="0">
                <a:solidFill>
                  <a:srgbClr val="002060"/>
                </a:solidFill>
                <a:latin typeface="+mn-lt"/>
              </a:endParaRPr>
            </a:p>
          </p:txBody>
        </p:sp>
        <p:sp>
          <p:nvSpPr>
            <p:cNvPr id="81" name="Rectangle 12"/>
            <p:cNvSpPr>
              <a:spLocks noChangeArrowheads="1"/>
            </p:cNvSpPr>
            <p:nvPr/>
          </p:nvSpPr>
          <p:spPr bwMode="auto">
            <a:xfrm>
              <a:off x="5679953" y="3399487"/>
              <a:ext cx="2455490"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r>
                <a:rPr lang="ru-RU" sz="1300" i="1" dirty="0">
                  <a:solidFill>
                    <a:srgbClr val="002060"/>
                  </a:solidFill>
                  <a:latin typeface="+mn-lt"/>
                </a:rPr>
                <a:t>В программе </a:t>
              </a:r>
              <a:r>
                <a:rPr lang="ru-RU" sz="1300" i="1" dirty="0" smtClean="0">
                  <a:solidFill>
                    <a:srgbClr val="002060"/>
                  </a:solidFill>
                  <a:latin typeface="+mn-lt"/>
                </a:rPr>
                <a:t>«12 </a:t>
              </a:r>
              <a:r>
                <a:rPr lang="ru-RU" sz="1300" i="1" dirty="0">
                  <a:solidFill>
                    <a:srgbClr val="002060"/>
                  </a:solidFill>
                  <a:latin typeface="+mn-lt"/>
                </a:rPr>
                <a:t>нозологий»</a:t>
              </a:r>
              <a:endParaRPr lang="ru-RU" sz="1400" dirty="0">
                <a:solidFill>
                  <a:srgbClr val="002060"/>
                </a:solidFill>
                <a:latin typeface="+mn-lt"/>
              </a:endParaRPr>
            </a:p>
          </p:txBody>
        </p:sp>
      </p:grpSp>
      <p:grpSp>
        <p:nvGrpSpPr>
          <p:cNvPr id="82" name="Группа 68"/>
          <p:cNvGrpSpPr/>
          <p:nvPr/>
        </p:nvGrpSpPr>
        <p:grpSpPr>
          <a:xfrm>
            <a:off x="6306740" y="4045049"/>
            <a:ext cx="2340000" cy="636137"/>
            <a:chOff x="5795443" y="3652242"/>
            <a:chExt cx="2340000" cy="636137"/>
          </a:xfrm>
        </p:grpSpPr>
        <p:sp>
          <p:nvSpPr>
            <p:cNvPr id="83" name="Rectangle 7"/>
            <p:cNvSpPr>
              <a:spLocks noChangeArrowheads="1"/>
            </p:cNvSpPr>
            <p:nvPr/>
          </p:nvSpPr>
          <p:spPr bwMode="auto">
            <a:xfrm>
              <a:off x="5795443" y="3652242"/>
              <a:ext cx="2340000" cy="486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ru-RU" b="1" dirty="0" smtClean="0">
                  <a:solidFill>
                    <a:srgbClr val="002060"/>
                  </a:solidFill>
                  <a:latin typeface="+mn-lt"/>
                </a:rPr>
                <a:t>22 </a:t>
              </a:r>
              <a:r>
                <a:rPr lang="ru-RU" b="1" dirty="0" smtClean="0">
                  <a:solidFill>
                    <a:srgbClr val="002060"/>
                  </a:solidFill>
                  <a:latin typeface="+mn-lt"/>
                </a:rPr>
                <a:t>препарата</a:t>
              </a:r>
              <a:endParaRPr lang="ru-RU" b="1" dirty="0">
                <a:solidFill>
                  <a:srgbClr val="002060"/>
                </a:solidFill>
                <a:latin typeface="+mn-lt"/>
              </a:endParaRPr>
            </a:p>
          </p:txBody>
        </p:sp>
        <p:sp>
          <p:nvSpPr>
            <p:cNvPr id="84" name="Rectangle 12"/>
            <p:cNvSpPr>
              <a:spLocks noChangeArrowheads="1"/>
            </p:cNvSpPr>
            <p:nvPr/>
          </p:nvSpPr>
          <p:spPr bwMode="auto">
            <a:xfrm>
              <a:off x="5795443" y="3995991"/>
              <a:ext cx="2340000"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ru-RU" sz="1300" i="1" dirty="0">
                  <a:solidFill>
                    <a:srgbClr val="002060"/>
                  </a:solidFill>
                  <a:latin typeface="+mn-lt"/>
                </a:rPr>
                <a:t>Представлены на рынке</a:t>
              </a:r>
              <a:endParaRPr lang="ru-RU" sz="1400" dirty="0">
                <a:solidFill>
                  <a:srgbClr val="002060"/>
                </a:solidFill>
                <a:latin typeface="+mn-lt"/>
              </a:endParaRPr>
            </a:p>
          </p:txBody>
        </p:sp>
      </p:grpSp>
      <p:grpSp>
        <p:nvGrpSpPr>
          <p:cNvPr id="85" name="Группа 73"/>
          <p:cNvGrpSpPr/>
          <p:nvPr/>
        </p:nvGrpSpPr>
        <p:grpSpPr>
          <a:xfrm>
            <a:off x="138361" y="5042307"/>
            <a:ext cx="4572669" cy="692497"/>
            <a:chOff x="791419" y="4127907"/>
            <a:chExt cx="4572669" cy="692497"/>
          </a:xfrm>
        </p:grpSpPr>
        <p:sp>
          <p:nvSpPr>
            <p:cNvPr id="86" name="Rectangle 12"/>
            <p:cNvSpPr>
              <a:spLocks noChangeArrowheads="1"/>
            </p:cNvSpPr>
            <p:nvPr/>
          </p:nvSpPr>
          <p:spPr bwMode="auto">
            <a:xfrm>
              <a:off x="2087563" y="4127907"/>
              <a:ext cx="3276525" cy="692497"/>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wrap="square" anchor="ctr">
              <a:spAutoFit/>
            </a:bodyPr>
            <a:lstStyle/>
            <a:p>
              <a:pPr>
                <a:defRPr/>
              </a:pPr>
              <a:r>
                <a:rPr lang="ru-RU" sz="1300" i="1" dirty="0">
                  <a:solidFill>
                    <a:srgbClr val="333399"/>
                  </a:solidFill>
                </a:rPr>
                <a:t>Отказ </a:t>
              </a:r>
              <a:r>
                <a:rPr lang="ru-RU" sz="1300" i="1" dirty="0" smtClean="0">
                  <a:solidFill>
                    <a:srgbClr val="333399"/>
                  </a:solidFill>
                </a:rPr>
                <a:t> снижен с 30% до 0,3%. </a:t>
              </a:r>
              <a:br>
                <a:rPr lang="ru-RU" sz="1300" i="1" dirty="0" smtClean="0">
                  <a:solidFill>
                    <a:srgbClr val="333399"/>
                  </a:solidFill>
                </a:rPr>
              </a:br>
              <a:r>
                <a:rPr lang="ru-RU" sz="1300" i="1" dirty="0" smtClean="0">
                  <a:solidFill>
                    <a:srgbClr val="333399"/>
                  </a:solidFill>
                </a:rPr>
                <a:t>Остатки 1-2-месячные.</a:t>
              </a:r>
              <a:br>
                <a:rPr lang="ru-RU" sz="1300" i="1" dirty="0" smtClean="0">
                  <a:solidFill>
                    <a:srgbClr val="333399"/>
                  </a:solidFill>
                </a:rPr>
              </a:br>
              <a:r>
                <a:rPr lang="ru-RU" sz="1300" i="1" dirty="0" smtClean="0">
                  <a:solidFill>
                    <a:srgbClr val="333399"/>
                  </a:solidFill>
                </a:rPr>
                <a:t>Качество жизни пациентов хорошее </a:t>
              </a:r>
              <a:endParaRPr lang="ru-RU" sz="1400" dirty="0">
                <a:solidFill>
                  <a:srgbClr val="333399"/>
                </a:solidFill>
              </a:endParaRPr>
            </a:p>
          </p:txBody>
        </p:sp>
        <p:sp>
          <p:nvSpPr>
            <p:cNvPr id="87" name="Rectangle 7"/>
            <p:cNvSpPr>
              <a:spLocks noChangeArrowheads="1"/>
            </p:cNvSpPr>
            <p:nvPr/>
          </p:nvSpPr>
          <p:spPr bwMode="auto">
            <a:xfrm>
              <a:off x="791419" y="4227934"/>
              <a:ext cx="1439862" cy="486965"/>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anchor="ctr"/>
            <a:lstStyle/>
            <a:p>
              <a:pPr algn="ctr">
                <a:defRPr/>
              </a:pPr>
              <a:r>
                <a:rPr lang="ru-RU" sz="2000" b="1" dirty="0" smtClean="0">
                  <a:solidFill>
                    <a:srgbClr val="333399"/>
                  </a:solidFill>
                </a:rPr>
                <a:t>2016 год</a:t>
              </a:r>
              <a:endParaRPr lang="ru-RU" sz="2000" b="1" dirty="0">
                <a:solidFill>
                  <a:srgbClr val="333399"/>
                </a:solidFill>
              </a:endParaRPr>
            </a:p>
          </p:txBody>
        </p:sp>
      </p:grpSp>
      <p:grpSp>
        <p:nvGrpSpPr>
          <p:cNvPr id="88" name="Группа 72"/>
          <p:cNvGrpSpPr/>
          <p:nvPr/>
        </p:nvGrpSpPr>
        <p:grpSpPr>
          <a:xfrm>
            <a:off x="4362450" y="5153947"/>
            <a:ext cx="4781549" cy="492443"/>
            <a:chOff x="4716876" y="4225195"/>
            <a:chExt cx="3654027" cy="492443"/>
          </a:xfrm>
        </p:grpSpPr>
        <p:sp>
          <p:nvSpPr>
            <p:cNvPr id="89" name="Rectangle 12"/>
            <p:cNvSpPr>
              <a:spLocks noChangeArrowheads="1"/>
            </p:cNvSpPr>
            <p:nvPr/>
          </p:nvSpPr>
          <p:spPr bwMode="auto">
            <a:xfrm>
              <a:off x="5757461" y="4225195"/>
              <a:ext cx="2613442" cy="492443"/>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wrap="square" anchor="ctr">
              <a:spAutoFit/>
            </a:bodyPr>
            <a:lstStyle/>
            <a:p>
              <a:pPr>
                <a:defRPr/>
              </a:pPr>
              <a:r>
                <a:rPr lang="ru-RU" sz="1300" i="1" dirty="0" smtClean="0">
                  <a:solidFill>
                    <a:srgbClr val="C00000"/>
                  </a:solidFill>
                </a:rPr>
                <a:t>Листы ожидания  по новым препаратам</a:t>
              </a:r>
              <a:br>
                <a:rPr lang="ru-RU" sz="1300" i="1" dirty="0" smtClean="0">
                  <a:solidFill>
                    <a:srgbClr val="C00000"/>
                  </a:solidFill>
                </a:rPr>
              </a:br>
              <a:r>
                <a:rPr lang="ru-RU" sz="1300" i="1" dirty="0" smtClean="0">
                  <a:solidFill>
                    <a:srgbClr val="C00000"/>
                  </a:solidFill>
                </a:rPr>
                <a:t>Не перевод на адекватные препараты</a:t>
              </a:r>
              <a:endParaRPr lang="ru-RU" sz="1300" i="1" dirty="0">
                <a:solidFill>
                  <a:srgbClr val="C00000"/>
                </a:solidFill>
              </a:endParaRPr>
            </a:p>
          </p:txBody>
        </p:sp>
        <p:sp>
          <p:nvSpPr>
            <p:cNvPr id="90" name="Rectangle 7"/>
            <p:cNvSpPr>
              <a:spLocks noChangeArrowheads="1"/>
            </p:cNvSpPr>
            <p:nvPr/>
          </p:nvSpPr>
          <p:spPr bwMode="auto">
            <a:xfrm>
              <a:off x="4716876" y="4227934"/>
              <a:ext cx="1150640" cy="486965"/>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anchor="ctr"/>
            <a:lstStyle/>
            <a:p>
              <a:pPr algn="ctr">
                <a:defRPr/>
              </a:pPr>
              <a:r>
                <a:rPr lang="ru-RU" sz="2000" b="1" dirty="0" smtClean="0">
                  <a:solidFill>
                    <a:srgbClr val="C00000"/>
                  </a:solidFill>
                </a:rPr>
                <a:t>2020 год</a:t>
              </a:r>
              <a:endParaRPr lang="ru-RU" sz="2000" b="1" dirty="0">
                <a:solidFill>
                  <a:srgbClr val="C00000"/>
                </a:solidFill>
              </a:endParaRPr>
            </a:p>
          </p:txBody>
        </p:sp>
      </p:grpSp>
    </p:spTree>
    <p:extLst>
      <p:ext uri="{BB962C8B-B14F-4D97-AF65-F5344CB8AC3E}">
        <p14:creationId xmlns:p14="http://schemas.microsoft.com/office/powerpoint/2010/main" val="328193248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Box 9"/>
          <p:cNvSpPr txBox="1">
            <a:spLocks noChangeArrowheads="1"/>
          </p:cNvSpPr>
          <p:nvPr/>
        </p:nvSpPr>
        <p:spPr bwMode="auto">
          <a:xfrm>
            <a:off x="131763" y="115888"/>
            <a:ext cx="87661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None/>
            </a:pPr>
            <a:r>
              <a:rPr lang="ru-RU" altLang="ru-RU" sz="2400" dirty="0">
                <a:solidFill>
                  <a:srgbClr val="044C63"/>
                </a:solidFill>
                <a:latin typeface="Franklin Gothic Demi" pitchFamily="34" charset="0"/>
              </a:rPr>
              <a:t>Всероссийский союз пациентов 2009-2019</a:t>
            </a:r>
          </a:p>
        </p:txBody>
      </p:sp>
      <p:cxnSp>
        <p:nvCxnSpPr>
          <p:cNvPr id="12" name="Прямая соединительная линия 11"/>
          <p:cNvCxnSpPr/>
          <p:nvPr/>
        </p:nvCxnSpPr>
        <p:spPr>
          <a:xfrm>
            <a:off x="0" y="644525"/>
            <a:ext cx="9144000" cy="0"/>
          </a:xfrm>
          <a:prstGeom prst="line">
            <a:avLst/>
          </a:prstGeom>
          <a:ln w="44450">
            <a:solidFill>
              <a:srgbClr val="25601D"/>
            </a:solidFill>
          </a:ln>
        </p:spPr>
        <p:style>
          <a:lnRef idx="1">
            <a:schemeClr val="accent1"/>
          </a:lnRef>
          <a:fillRef idx="0">
            <a:schemeClr val="accent1"/>
          </a:fillRef>
          <a:effectRef idx="0">
            <a:schemeClr val="accent1"/>
          </a:effectRef>
          <a:fontRef idx="minor">
            <a:schemeClr val="tx1"/>
          </a:fontRef>
        </p:style>
      </p:cxnSp>
      <p:sp>
        <p:nvSpPr>
          <p:cNvPr id="24" name="TextBox 6"/>
          <p:cNvSpPr txBox="1">
            <a:spLocks noChangeArrowheads="1"/>
          </p:cNvSpPr>
          <p:nvPr/>
        </p:nvSpPr>
        <p:spPr bwMode="auto">
          <a:xfrm>
            <a:off x="182563" y="6337300"/>
            <a:ext cx="66468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ru-RU" altLang="ru-RU" sz="2400">
                <a:solidFill>
                  <a:schemeClr val="bg1"/>
                </a:solidFill>
                <a:latin typeface="Franklin Gothic Demi" pitchFamily="34" charset="0"/>
              </a:rPr>
              <a:t>Московское общество рассеянного склероза </a:t>
            </a:r>
          </a:p>
        </p:txBody>
      </p:sp>
      <p:sp>
        <p:nvSpPr>
          <p:cNvPr id="25" name="TextBox 7"/>
          <p:cNvSpPr txBox="1">
            <a:spLocks noChangeArrowheads="1"/>
          </p:cNvSpPr>
          <p:nvPr/>
        </p:nvSpPr>
        <p:spPr bwMode="auto">
          <a:xfrm>
            <a:off x="182563" y="6337300"/>
            <a:ext cx="66468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ru-RU" altLang="ru-RU" sz="2400">
                <a:solidFill>
                  <a:schemeClr val="bg1"/>
                </a:solidFill>
                <a:latin typeface="Franklin Gothic Demi" pitchFamily="34" charset="0"/>
              </a:rPr>
              <a:t>Московское общество рассеянного склероза </a:t>
            </a:r>
          </a:p>
        </p:txBody>
      </p:sp>
      <p:sp>
        <p:nvSpPr>
          <p:cNvPr id="26" name="Прямоугольник 25">
            <a:extLst/>
          </p:cNvPr>
          <p:cNvSpPr/>
          <p:nvPr/>
        </p:nvSpPr>
        <p:spPr>
          <a:xfrm>
            <a:off x="0" y="6376988"/>
            <a:ext cx="9144000" cy="481012"/>
          </a:xfrm>
          <a:prstGeom prst="rect">
            <a:avLst/>
          </a:prstGeom>
          <a:solidFill>
            <a:srgbClr val="044C6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cxnSp>
        <p:nvCxnSpPr>
          <p:cNvPr id="27" name="Прямая соединительная линия 26">
            <a:extLst/>
          </p:cNvPr>
          <p:cNvCxnSpPr/>
          <p:nvPr/>
        </p:nvCxnSpPr>
        <p:spPr>
          <a:xfrm>
            <a:off x="0" y="6353175"/>
            <a:ext cx="9144000" cy="0"/>
          </a:xfrm>
          <a:prstGeom prst="line">
            <a:avLst/>
          </a:prstGeom>
          <a:ln w="44450">
            <a:solidFill>
              <a:srgbClr val="25601D"/>
            </a:solidFill>
          </a:ln>
        </p:spPr>
        <p:style>
          <a:lnRef idx="1">
            <a:schemeClr val="accent1"/>
          </a:lnRef>
          <a:fillRef idx="0">
            <a:schemeClr val="accent1"/>
          </a:fillRef>
          <a:effectRef idx="0">
            <a:schemeClr val="accent1"/>
          </a:effectRef>
          <a:fontRef idx="minor">
            <a:schemeClr val="tx1"/>
          </a:fontRef>
        </p:style>
      </p:cxnSp>
      <p:sp>
        <p:nvSpPr>
          <p:cNvPr id="33" name="TextBox 35"/>
          <p:cNvSpPr txBox="1">
            <a:spLocks noChangeArrowheads="1"/>
          </p:cNvSpPr>
          <p:nvPr/>
        </p:nvSpPr>
        <p:spPr bwMode="auto">
          <a:xfrm>
            <a:off x="182563" y="6337300"/>
            <a:ext cx="66468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ru-RU" altLang="ru-RU" sz="2400" dirty="0">
                <a:solidFill>
                  <a:schemeClr val="bg1"/>
                </a:solidFill>
                <a:latin typeface="Franklin Gothic Demi" pitchFamily="34" charset="0"/>
              </a:rPr>
              <a:t>Московское общество рассеянного склероза </a:t>
            </a:r>
          </a:p>
        </p:txBody>
      </p:sp>
      <p:sp>
        <p:nvSpPr>
          <p:cNvPr id="91" name="Прямоугольник 90"/>
          <p:cNvSpPr/>
          <p:nvPr/>
        </p:nvSpPr>
        <p:spPr>
          <a:xfrm>
            <a:off x="131763" y="1525768"/>
            <a:ext cx="3885505" cy="1938992"/>
          </a:xfrm>
          <a:prstGeom prst="rect">
            <a:avLst/>
          </a:prstGeom>
        </p:spPr>
        <p:txBody>
          <a:bodyPr wrap="square">
            <a:spAutoFit/>
          </a:bodyPr>
          <a:lstStyle/>
          <a:p>
            <a:r>
              <a:rPr lang="ru-RU" sz="2400" b="1" dirty="0">
                <a:solidFill>
                  <a:srgbClr val="002060"/>
                </a:solidFill>
              </a:rPr>
              <a:t>Миссия - достижение максимально возможного уровня медицинской помощи населению</a:t>
            </a:r>
          </a:p>
        </p:txBody>
      </p:sp>
      <p:grpSp>
        <p:nvGrpSpPr>
          <p:cNvPr id="92" name="Группа 52"/>
          <p:cNvGrpSpPr/>
          <p:nvPr/>
        </p:nvGrpSpPr>
        <p:grpSpPr>
          <a:xfrm>
            <a:off x="3601562" y="850838"/>
            <a:ext cx="5281346" cy="5136459"/>
            <a:chOff x="467544" y="1479605"/>
            <a:chExt cx="3831200" cy="3684575"/>
          </a:xfrm>
        </p:grpSpPr>
        <p:grpSp>
          <p:nvGrpSpPr>
            <p:cNvPr id="93" name="Группа 24"/>
            <p:cNvGrpSpPr/>
            <p:nvPr/>
          </p:nvGrpSpPr>
          <p:grpSpPr>
            <a:xfrm>
              <a:off x="1819318" y="2668042"/>
              <a:ext cx="1040730" cy="1065488"/>
              <a:chOff x="1619603" y="2499742"/>
              <a:chExt cx="1040730" cy="1065488"/>
            </a:xfrm>
          </p:grpSpPr>
          <p:pic>
            <p:nvPicPr>
              <p:cNvPr id="112" name="Picture 2" descr="G:\С рабочего стола\Инвалиды\ОООИБРС\ВСП\лого\ВСП-лого серый.png"/>
              <p:cNvPicPr>
                <a:picLocks noChangeAspect="1" noChangeArrowheads="1"/>
              </p:cNvPicPr>
              <p:nvPr/>
            </p:nvPicPr>
            <p:blipFill>
              <a:blip r:embed="rId3" cstate="print">
                <a:duotone>
                  <a:schemeClr val="accent1">
                    <a:shade val="45000"/>
                    <a:satMod val="135000"/>
                  </a:schemeClr>
                  <a:prstClr val="white"/>
                </a:duotone>
                <a:lum bright="-16000" contrast="32000"/>
              </a:blip>
              <a:srcRect/>
              <a:stretch>
                <a:fillRect/>
              </a:stretch>
            </p:blipFill>
            <p:spPr bwMode="auto">
              <a:xfrm>
                <a:off x="1619603" y="2499742"/>
                <a:ext cx="1040730" cy="1065488"/>
              </a:xfrm>
              <a:prstGeom prst="rect">
                <a:avLst/>
              </a:prstGeom>
              <a:noFill/>
            </p:spPr>
          </p:pic>
          <p:sp>
            <p:nvSpPr>
              <p:cNvPr id="113" name="TextBox 112"/>
              <p:cNvSpPr txBox="1"/>
              <p:nvPr/>
            </p:nvSpPr>
            <p:spPr>
              <a:xfrm>
                <a:off x="1661049" y="2859782"/>
                <a:ext cx="957840" cy="431008"/>
              </a:xfrm>
              <a:prstGeom prst="rect">
                <a:avLst/>
              </a:prstGeom>
              <a:noFill/>
            </p:spPr>
            <p:txBody>
              <a:bodyPr wrap="square" rtlCol="0">
                <a:spAutoFit/>
              </a:bodyPr>
              <a:lstStyle/>
              <a:p>
                <a:pPr algn="ctr"/>
                <a:r>
                  <a:rPr lang="ru-RU" b="1" dirty="0">
                    <a:solidFill>
                      <a:srgbClr val="3068A8"/>
                    </a:solidFill>
                  </a:rPr>
                  <a:t> ВСП</a:t>
                </a:r>
              </a:p>
            </p:txBody>
          </p:sp>
        </p:grpSp>
        <p:grpSp>
          <p:nvGrpSpPr>
            <p:cNvPr id="94" name="Группа 26"/>
            <p:cNvGrpSpPr/>
            <p:nvPr/>
          </p:nvGrpSpPr>
          <p:grpSpPr>
            <a:xfrm>
              <a:off x="554620" y="2305784"/>
              <a:ext cx="870763" cy="841605"/>
              <a:chOff x="482652" y="2067694"/>
              <a:chExt cx="870763" cy="841605"/>
            </a:xfrm>
          </p:grpSpPr>
          <p:pic>
            <p:nvPicPr>
              <p:cNvPr id="110" name="Picture 3" descr="G:\С рабочего стола\Инвалиды\ОООИБРС\конгресс ВСП\2019\картинки\власть1.png"/>
              <p:cNvPicPr>
                <a:picLocks noChangeAspect="1" noChangeArrowheads="1"/>
              </p:cNvPicPr>
              <p:nvPr/>
            </p:nvPicPr>
            <p:blipFill>
              <a:blip r:embed="rId4" cstate="print"/>
              <a:srcRect/>
              <a:stretch>
                <a:fillRect/>
              </a:stretch>
            </p:blipFill>
            <p:spPr bwMode="auto">
              <a:xfrm>
                <a:off x="630034" y="2067694"/>
                <a:ext cx="576000" cy="576001"/>
              </a:xfrm>
              <a:prstGeom prst="rect">
                <a:avLst/>
              </a:prstGeom>
              <a:noFill/>
            </p:spPr>
          </p:pic>
          <p:sp>
            <p:nvSpPr>
              <p:cNvPr id="111" name="TextBox 110"/>
              <p:cNvSpPr txBox="1"/>
              <p:nvPr/>
            </p:nvSpPr>
            <p:spPr>
              <a:xfrm>
                <a:off x="482652" y="2586043"/>
                <a:ext cx="870763" cy="323256"/>
              </a:xfrm>
              <a:prstGeom prst="rect">
                <a:avLst/>
              </a:prstGeom>
              <a:noFill/>
            </p:spPr>
            <p:txBody>
              <a:bodyPr wrap="square" rtlCol="0">
                <a:spAutoFit/>
              </a:bodyPr>
              <a:lstStyle/>
              <a:p>
                <a:pPr algn="ctr"/>
                <a:r>
                  <a:rPr lang="ru-RU" sz="1200" b="1" dirty="0">
                    <a:solidFill>
                      <a:srgbClr val="3068A8"/>
                    </a:solidFill>
                  </a:rPr>
                  <a:t>власть</a:t>
                </a:r>
              </a:p>
            </p:txBody>
          </p:sp>
        </p:grpSp>
        <p:sp>
          <p:nvSpPr>
            <p:cNvPr id="95" name="Двойная стрелка влево/вправо 94"/>
            <p:cNvSpPr/>
            <p:nvPr/>
          </p:nvSpPr>
          <p:spPr>
            <a:xfrm rot="1898291">
              <a:off x="1403608" y="2776053"/>
              <a:ext cx="360040" cy="144016"/>
            </a:xfrm>
            <a:prstGeom prst="leftRightArrow">
              <a:avLst/>
            </a:prstGeom>
            <a:noFill/>
            <a:ln w="1905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6" name="Двойная стрелка влево/вправо 95"/>
            <p:cNvSpPr/>
            <p:nvPr/>
          </p:nvSpPr>
          <p:spPr>
            <a:xfrm rot="19701709" flipH="1">
              <a:off x="2976806" y="2776053"/>
              <a:ext cx="360040" cy="144016"/>
            </a:xfrm>
            <a:prstGeom prst="leftRightArrow">
              <a:avLst/>
            </a:prstGeom>
            <a:noFill/>
            <a:ln w="1905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7" name="Двойная стрелка влево/вправо 96"/>
            <p:cNvSpPr/>
            <p:nvPr/>
          </p:nvSpPr>
          <p:spPr>
            <a:xfrm rot="5400000">
              <a:off x="2159663" y="3903898"/>
              <a:ext cx="360040" cy="144015"/>
            </a:xfrm>
            <a:prstGeom prst="leftRightArrow">
              <a:avLst/>
            </a:prstGeom>
            <a:noFill/>
            <a:ln w="1905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8" name="Text Box 16"/>
            <p:cNvSpPr txBox="1">
              <a:spLocks noChangeArrowheads="1"/>
            </p:cNvSpPr>
            <p:nvPr/>
          </p:nvSpPr>
          <p:spPr bwMode="auto">
            <a:xfrm>
              <a:off x="1369324" y="1479605"/>
              <a:ext cx="2073288" cy="900000"/>
            </a:xfrm>
            <a:prstGeom prst="roundRect">
              <a:avLst>
                <a:gd name="adj" fmla="val 11375"/>
              </a:avLst>
            </a:prstGeom>
            <a:solidFill>
              <a:schemeClr val="tx2">
                <a:lumMod val="20000"/>
                <a:lumOff val="80000"/>
              </a:schemeClr>
            </a:solidFill>
            <a:ln w="9525" algn="ctr">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a:ln>
                    <a:noFill/>
                  </a:ln>
                  <a:solidFill>
                    <a:schemeClr val="tx2"/>
                  </a:solidFill>
                  <a:effectLst/>
                </a:rPr>
                <a:t>Взаимодействие пациентов с властью, </a:t>
              </a:r>
              <a:r>
                <a:rPr kumimoji="0" lang="ru-RU" sz="1400" b="1" i="0" u="none" strike="noStrike" cap="none" normalizeH="0" dirty="0">
                  <a:ln>
                    <a:noFill/>
                  </a:ln>
                  <a:solidFill>
                    <a:schemeClr val="tx2"/>
                  </a:solidFill>
                  <a:effectLst/>
                </a:rPr>
                <a:t>врачами, </a:t>
              </a:r>
              <a:r>
                <a:rPr kumimoji="0" lang="ru-RU" sz="1400" b="1" i="0" u="none" strike="noStrike" cap="none" normalizeH="0" baseline="0" dirty="0">
                  <a:ln>
                    <a:noFill/>
                  </a:ln>
                  <a:solidFill>
                    <a:schemeClr val="tx2"/>
                  </a:solidFill>
                  <a:effectLst/>
                </a:rPr>
                <a:t>профессиональными</a:t>
              </a:r>
              <a:r>
                <a:rPr kumimoji="0" lang="ru-RU" sz="1400" b="1" i="0" u="none" strike="noStrike" cap="none" normalizeH="0" dirty="0">
                  <a:ln>
                    <a:noFill/>
                  </a:ln>
                  <a:solidFill>
                    <a:schemeClr val="tx2"/>
                  </a:solidFill>
                  <a:effectLst/>
                </a:rPr>
                <a:t> сообществами и другими</a:t>
              </a:r>
              <a:r>
                <a:rPr kumimoji="0" lang="ru-RU" sz="1400" b="1" i="0" u="none" strike="noStrike" cap="none" normalizeH="0" baseline="0" dirty="0">
                  <a:ln>
                    <a:noFill/>
                  </a:ln>
                  <a:solidFill>
                    <a:schemeClr val="tx2"/>
                  </a:solidFill>
                  <a:effectLst/>
                </a:rPr>
                <a:t> партнерами</a:t>
              </a:r>
            </a:p>
          </p:txBody>
        </p:sp>
        <p:sp>
          <p:nvSpPr>
            <p:cNvPr id="99" name="Text Box 16"/>
            <p:cNvSpPr txBox="1">
              <a:spLocks noChangeArrowheads="1"/>
            </p:cNvSpPr>
            <p:nvPr/>
          </p:nvSpPr>
          <p:spPr bwMode="auto">
            <a:xfrm>
              <a:off x="467544" y="3580429"/>
              <a:ext cx="1393221" cy="900000"/>
            </a:xfrm>
            <a:prstGeom prst="roundRect">
              <a:avLst>
                <a:gd name="adj" fmla="val 11375"/>
              </a:avLst>
            </a:prstGeom>
            <a:solidFill>
              <a:schemeClr val="tx2">
                <a:lumMod val="20000"/>
                <a:lumOff val="80000"/>
              </a:schemeClr>
            </a:solidFill>
            <a:ln w="9525" algn="ctr">
              <a:noFill/>
              <a:miter lim="800000"/>
              <a:headEnd/>
              <a:tailEnd/>
            </a:ln>
            <a:effectLst/>
          </p:spPr>
          <p:txBody>
            <a:bodyPr vert="horz" wrap="square" lIns="91440" tIns="45720" rIns="91440" bIns="45720" numCol="1" anchor="ctr" anchorCtr="0" compatLnSpc="1">
              <a:prstTxWarp prst="textNoShape">
                <a:avLst/>
              </a:prstTxWarp>
            </a:bodyPr>
            <a:lstStyle/>
            <a:p>
              <a:pPr lvl="0" algn="ctr" fontAlgn="base">
                <a:spcBef>
                  <a:spcPct val="0"/>
                </a:spcBef>
                <a:spcAft>
                  <a:spcPct val="0"/>
                </a:spcAft>
              </a:pPr>
              <a:r>
                <a:rPr lang="ru-RU" sz="1400" b="1" dirty="0">
                  <a:solidFill>
                    <a:schemeClr val="tx2"/>
                  </a:solidFill>
                </a:rPr>
                <a:t>Содействие реформированию здравоохранения</a:t>
              </a:r>
            </a:p>
          </p:txBody>
        </p:sp>
        <p:sp>
          <p:nvSpPr>
            <p:cNvPr id="100" name="Text Box 16"/>
            <p:cNvSpPr txBox="1">
              <a:spLocks noChangeArrowheads="1"/>
            </p:cNvSpPr>
            <p:nvPr/>
          </p:nvSpPr>
          <p:spPr bwMode="auto">
            <a:xfrm>
              <a:off x="2905679" y="3580429"/>
              <a:ext cx="1393065" cy="900000"/>
            </a:xfrm>
            <a:prstGeom prst="roundRect">
              <a:avLst>
                <a:gd name="adj" fmla="val 11375"/>
              </a:avLst>
            </a:prstGeom>
            <a:solidFill>
              <a:schemeClr val="tx2">
                <a:lumMod val="20000"/>
                <a:lumOff val="80000"/>
              </a:schemeClr>
            </a:solidFill>
            <a:ln w="9525" algn="ctr">
              <a:noFill/>
              <a:miter lim="800000"/>
              <a:headEnd/>
              <a:tailEnd/>
            </a:ln>
            <a:effectLst/>
          </p:spPr>
          <p:txBody>
            <a:bodyPr vert="horz" wrap="square" lIns="91440" tIns="45720" rIns="91440" bIns="45720" numCol="1" anchor="ctr" anchorCtr="0" compatLnSpc="1">
              <a:prstTxWarp prst="textNoShape">
                <a:avLst/>
              </a:prstTxWarp>
            </a:bodyPr>
            <a:lstStyle/>
            <a:p>
              <a:pPr lvl="0" algn="ctr" fontAlgn="base">
                <a:spcBef>
                  <a:spcPct val="0"/>
                </a:spcBef>
                <a:spcAft>
                  <a:spcPct val="0"/>
                </a:spcAft>
              </a:pPr>
              <a:r>
                <a:rPr lang="ru-RU" sz="1400" b="1" dirty="0">
                  <a:solidFill>
                    <a:schemeClr val="tx2"/>
                  </a:solidFill>
                </a:rPr>
                <a:t>Развитие пациентского движения </a:t>
              </a:r>
              <a:br>
                <a:rPr lang="ru-RU" sz="1400" b="1" dirty="0">
                  <a:solidFill>
                    <a:schemeClr val="tx2"/>
                  </a:solidFill>
                </a:rPr>
              </a:br>
              <a:r>
                <a:rPr lang="ru-RU" sz="1400" b="1" dirty="0">
                  <a:solidFill>
                    <a:schemeClr val="tx2"/>
                  </a:solidFill>
                </a:rPr>
                <a:t>в России</a:t>
              </a:r>
            </a:p>
          </p:txBody>
        </p:sp>
        <p:grpSp>
          <p:nvGrpSpPr>
            <p:cNvPr id="101" name="Группа 36"/>
            <p:cNvGrpSpPr/>
            <p:nvPr/>
          </p:nvGrpSpPr>
          <p:grpSpPr>
            <a:xfrm>
              <a:off x="3166909" y="2305784"/>
              <a:ext cx="1060119" cy="841605"/>
              <a:chOff x="3094805" y="2067694"/>
              <a:chExt cx="1060119" cy="841605"/>
            </a:xfrm>
          </p:grpSpPr>
          <p:pic>
            <p:nvPicPr>
              <p:cNvPr id="108" name="Picture 4" descr="G:\С рабочего стола\Инвалиды\ОООИБРС\конгресс ВСП\2019\картинки\пациенты1.png"/>
              <p:cNvPicPr>
                <a:picLocks noChangeAspect="1" noChangeArrowheads="1"/>
              </p:cNvPicPr>
              <p:nvPr/>
            </p:nvPicPr>
            <p:blipFill>
              <a:blip r:embed="rId5" cstate="print"/>
              <a:srcRect/>
              <a:stretch>
                <a:fillRect/>
              </a:stretch>
            </p:blipFill>
            <p:spPr bwMode="auto">
              <a:xfrm>
                <a:off x="3336865" y="2067694"/>
                <a:ext cx="576000" cy="576001"/>
              </a:xfrm>
              <a:prstGeom prst="rect">
                <a:avLst/>
              </a:prstGeom>
              <a:noFill/>
            </p:spPr>
          </p:pic>
          <p:sp>
            <p:nvSpPr>
              <p:cNvPr id="109" name="TextBox 108"/>
              <p:cNvSpPr txBox="1"/>
              <p:nvPr/>
            </p:nvSpPr>
            <p:spPr>
              <a:xfrm>
                <a:off x="3094805" y="2586043"/>
                <a:ext cx="1060119" cy="323256"/>
              </a:xfrm>
              <a:prstGeom prst="rect">
                <a:avLst/>
              </a:prstGeom>
              <a:noFill/>
            </p:spPr>
            <p:txBody>
              <a:bodyPr wrap="square" rtlCol="0" anchor="ctr">
                <a:spAutoFit/>
              </a:bodyPr>
              <a:lstStyle/>
              <a:p>
                <a:pPr algn="ctr"/>
                <a:r>
                  <a:rPr lang="ru-RU" sz="1200" b="1" dirty="0">
                    <a:solidFill>
                      <a:srgbClr val="3068A8"/>
                    </a:solidFill>
                  </a:rPr>
                  <a:t>пациенты</a:t>
                </a:r>
              </a:p>
            </p:txBody>
          </p:sp>
        </p:grpSp>
        <p:grpSp>
          <p:nvGrpSpPr>
            <p:cNvPr id="102" name="Группа 39"/>
            <p:cNvGrpSpPr/>
            <p:nvPr/>
          </p:nvGrpSpPr>
          <p:grpSpPr>
            <a:xfrm>
              <a:off x="1599536" y="4311967"/>
              <a:ext cx="1480294" cy="852213"/>
              <a:chOff x="1599536" y="4311967"/>
              <a:chExt cx="1480294" cy="852213"/>
            </a:xfrm>
          </p:grpSpPr>
          <p:pic>
            <p:nvPicPr>
              <p:cNvPr id="106" name="Picture 5" descr="G:\С рабочего стола\Инвалиды\ОООИБРС\конгресс ВСП\2019\картинки\эксперты.png"/>
              <p:cNvPicPr>
                <a:picLocks noChangeAspect="1" noChangeArrowheads="1"/>
              </p:cNvPicPr>
              <p:nvPr/>
            </p:nvPicPr>
            <p:blipFill>
              <a:blip r:embed="rId6" cstate="print"/>
              <a:srcRect/>
              <a:stretch>
                <a:fillRect/>
              </a:stretch>
            </p:blipFill>
            <p:spPr bwMode="auto">
              <a:xfrm>
                <a:off x="2051684" y="4311967"/>
                <a:ext cx="576000" cy="576001"/>
              </a:xfrm>
              <a:prstGeom prst="rect">
                <a:avLst/>
              </a:prstGeom>
              <a:noFill/>
            </p:spPr>
          </p:pic>
          <p:sp>
            <p:nvSpPr>
              <p:cNvPr id="107" name="TextBox 106"/>
              <p:cNvSpPr txBox="1"/>
              <p:nvPr/>
            </p:nvSpPr>
            <p:spPr>
              <a:xfrm>
                <a:off x="1599536" y="4840924"/>
                <a:ext cx="1480294" cy="323256"/>
              </a:xfrm>
              <a:prstGeom prst="rect">
                <a:avLst/>
              </a:prstGeom>
              <a:noFill/>
            </p:spPr>
            <p:txBody>
              <a:bodyPr wrap="square" rtlCol="0" anchor="ctr">
                <a:spAutoFit/>
              </a:bodyPr>
              <a:lstStyle/>
              <a:p>
                <a:pPr algn="ctr"/>
                <a:r>
                  <a:rPr lang="ru-RU" sz="1200" b="1" dirty="0">
                    <a:solidFill>
                      <a:srgbClr val="3068A8"/>
                    </a:solidFill>
                  </a:rPr>
                  <a:t>эксперты</a:t>
                </a:r>
              </a:p>
            </p:txBody>
          </p:sp>
        </p:grpSp>
        <p:cxnSp>
          <p:nvCxnSpPr>
            <p:cNvPr id="103" name="Прямая со стрелкой 102"/>
            <p:cNvCxnSpPr/>
            <p:nvPr/>
          </p:nvCxnSpPr>
          <p:spPr>
            <a:xfrm flipV="1">
              <a:off x="2339683" y="2463757"/>
              <a:ext cx="0" cy="180000"/>
            </a:xfrm>
            <a:prstGeom prst="straightConnector1">
              <a:avLst/>
            </a:prstGeom>
            <a:ln w="12700">
              <a:solidFill>
                <a:schemeClr val="accent1">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4" name="Прямая со стрелкой 103"/>
            <p:cNvCxnSpPr/>
            <p:nvPr/>
          </p:nvCxnSpPr>
          <p:spPr>
            <a:xfrm flipH="1">
              <a:off x="1691680" y="3363838"/>
              <a:ext cx="144016" cy="108000"/>
            </a:xfrm>
            <a:prstGeom prst="straightConnector1">
              <a:avLst/>
            </a:prstGeom>
            <a:ln w="12700">
              <a:solidFill>
                <a:schemeClr val="accent1">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5" name="Прямая со стрелкой 104"/>
            <p:cNvCxnSpPr/>
            <p:nvPr/>
          </p:nvCxnSpPr>
          <p:spPr>
            <a:xfrm>
              <a:off x="2843808" y="3363838"/>
              <a:ext cx="144016" cy="108000"/>
            </a:xfrm>
            <a:prstGeom prst="straightConnector1">
              <a:avLst/>
            </a:prstGeom>
            <a:ln w="12700">
              <a:solidFill>
                <a:schemeClr val="accent1">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14" name="Subtitle 2">
            <a:extLst>
              <a:ext uri="{FF2B5EF4-FFF2-40B4-BE49-F238E27FC236}">
                <a16:creationId xmlns="" xmlns:a16="http://schemas.microsoft.com/office/drawing/2014/main" id="{5CA61B07-BDAC-8E40-A78F-CF9E4CB8763B}"/>
              </a:ext>
            </a:extLst>
          </p:cNvPr>
          <p:cNvSpPr txBox="1">
            <a:spLocks/>
          </p:cNvSpPr>
          <p:nvPr/>
        </p:nvSpPr>
        <p:spPr>
          <a:xfrm>
            <a:off x="7656345" y="6008643"/>
            <a:ext cx="1248646" cy="214314"/>
          </a:xfrm>
          <a:prstGeom prst="rect">
            <a:avLst/>
          </a:prstGeom>
        </p:spPr>
        <p:txBody>
          <a:bodyPr vert="horz" lIns="68580" tIns="34290" rIns="68580" bIns="34290" rtlCol="0">
            <a:noAutofit/>
          </a:bodyPr>
          <a:lstStyle/>
          <a:p>
            <a:pPr algn="r" defTabSz="685800">
              <a:lnSpc>
                <a:spcPct val="90000"/>
              </a:lnSpc>
              <a:spcBef>
                <a:spcPts val="750"/>
              </a:spcBef>
              <a:buClr>
                <a:srgbClr val="35A5D6"/>
              </a:buClr>
            </a:pPr>
            <a:r>
              <a:rPr lang="en-US" sz="1200" dirty="0">
                <a:solidFill>
                  <a:srgbClr val="002060"/>
                </a:solidFill>
                <a:ea typeface="+mj-ea"/>
                <a:cs typeface="+mj-cs"/>
              </a:rPr>
              <a:t>www.patients.ru</a:t>
            </a:r>
            <a:endParaRPr lang="ru-RU" sz="1200" dirty="0">
              <a:solidFill>
                <a:srgbClr val="002060"/>
              </a:solidFill>
              <a:ea typeface="+mj-ea"/>
              <a:cs typeface="+mj-cs"/>
            </a:endParaRPr>
          </a:p>
        </p:txBody>
      </p:sp>
    </p:spTree>
    <p:extLst>
      <p:ext uri="{BB962C8B-B14F-4D97-AF65-F5344CB8AC3E}">
        <p14:creationId xmlns:p14="http://schemas.microsoft.com/office/powerpoint/2010/main" val="311651148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Box 9"/>
          <p:cNvSpPr txBox="1">
            <a:spLocks noChangeArrowheads="1"/>
          </p:cNvSpPr>
          <p:nvPr/>
        </p:nvSpPr>
        <p:spPr bwMode="auto">
          <a:xfrm>
            <a:off x="131763" y="115888"/>
            <a:ext cx="87661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None/>
            </a:pPr>
            <a:r>
              <a:rPr lang="ru-RU" altLang="ru-RU" sz="2400" dirty="0">
                <a:solidFill>
                  <a:srgbClr val="044C63"/>
                </a:solidFill>
                <a:latin typeface="Franklin Gothic Demi" pitchFamily="34" charset="0"/>
              </a:rPr>
              <a:t>Всероссийский союз пациентов 2009-2019</a:t>
            </a:r>
          </a:p>
        </p:txBody>
      </p:sp>
      <p:cxnSp>
        <p:nvCxnSpPr>
          <p:cNvPr id="12" name="Прямая соединительная линия 11"/>
          <p:cNvCxnSpPr/>
          <p:nvPr/>
        </p:nvCxnSpPr>
        <p:spPr>
          <a:xfrm>
            <a:off x="0" y="644525"/>
            <a:ext cx="9144000" cy="0"/>
          </a:xfrm>
          <a:prstGeom prst="line">
            <a:avLst/>
          </a:prstGeom>
          <a:ln w="44450">
            <a:solidFill>
              <a:srgbClr val="25601D"/>
            </a:solidFill>
          </a:ln>
        </p:spPr>
        <p:style>
          <a:lnRef idx="1">
            <a:schemeClr val="accent1"/>
          </a:lnRef>
          <a:fillRef idx="0">
            <a:schemeClr val="accent1"/>
          </a:fillRef>
          <a:effectRef idx="0">
            <a:schemeClr val="accent1"/>
          </a:effectRef>
          <a:fontRef idx="minor">
            <a:schemeClr val="tx1"/>
          </a:fontRef>
        </p:style>
      </p:cxnSp>
      <p:sp>
        <p:nvSpPr>
          <p:cNvPr id="24" name="TextBox 6"/>
          <p:cNvSpPr txBox="1">
            <a:spLocks noChangeArrowheads="1"/>
          </p:cNvSpPr>
          <p:nvPr/>
        </p:nvSpPr>
        <p:spPr bwMode="auto">
          <a:xfrm>
            <a:off x="182563" y="6337300"/>
            <a:ext cx="66468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ru-RU" altLang="ru-RU" sz="2400">
                <a:solidFill>
                  <a:schemeClr val="bg1"/>
                </a:solidFill>
                <a:latin typeface="Franklin Gothic Demi" pitchFamily="34" charset="0"/>
              </a:rPr>
              <a:t>Московское общество рассеянного склероза </a:t>
            </a:r>
          </a:p>
        </p:txBody>
      </p:sp>
      <p:sp>
        <p:nvSpPr>
          <p:cNvPr id="25" name="TextBox 7"/>
          <p:cNvSpPr txBox="1">
            <a:spLocks noChangeArrowheads="1"/>
          </p:cNvSpPr>
          <p:nvPr/>
        </p:nvSpPr>
        <p:spPr bwMode="auto">
          <a:xfrm>
            <a:off x="182563" y="6337300"/>
            <a:ext cx="66468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ru-RU" altLang="ru-RU" sz="2400">
                <a:solidFill>
                  <a:schemeClr val="bg1"/>
                </a:solidFill>
                <a:latin typeface="Franklin Gothic Demi" pitchFamily="34" charset="0"/>
              </a:rPr>
              <a:t>Московское общество рассеянного склероза </a:t>
            </a:r>
          </a:p>
        </p:txBody>
      </p:sp>
      <p:sp>
        <p:nvSpPr>
          <p:cNvPr id="26" name="Прямоугольник 25">
            <a:extLst/>
          </p:cNvPr>
          <p:cNvSpPr/>
          <p:nvPr/>
        </p:nvSpPr>
        <p:spPr>
          <a:xfrm>
            <a:off x="0" y="6376988"/>
            <a:ext cx="9144000" cy="481012"/>
          </a:xfrm>
          <a:prstGeom prst="rect">
            <a:avLst/>
          </a:prstGeom>
          <a:solidFill>
            <a:srgbClr val="044C6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cxnSp>
        <p:nvCxnSpPr>
          <p:cNvPr id="27" name="Прямая соединительная линия 26">
            <a:extLst/>
          </p:cNvPr>
          <p:cNvCxnSpPr/>
          <p:nvPr/>
        </p:nvCxnSpPr>
        <p:spPr>
          <a:xfrm>
            <a:off x="0" y="6353175"/>
            <a:ext cx="9144000" cy="0"/>
          </a:xfrm>
          <a:prstGeom prst="line">
            <a:avLst/>
          </a:prstGeom>
          <a:ln w="44450">
            <a:solidFill>
              <a:srgbClr val="25601D"/>
            </a:solidFill>
          </a:ln>
        </p:spPr>
        <p:style>
          <a:lnRef idx="1">
            <a:schemeClr val="accent1"/>
          </a:lnRef>
          <a:fillRef idx="0">
            <a:schemeClr val="accent1"/>
          </a:fillRef>
          <a:effectRef idx="0">
            <a:schemeClr val="accent1"/>
          </a:effectRef>
          <a:fontRef idx="minor">
            <a:schemeClr val="tx1"/>
          </a:fontRef>
        </p:style>
      </p:cxnSp>
      <p:sp>
        <p:nvSpPr>
          <p:cNvPr id="33" name="TextBox 35"/>
          <p:cNvSpPr txBox="1">
            <a:spLocks noChangeArrowheads="1"/>
          </p:cNvSpPr>
          <p:nvPr/>
        </p:nvSpPr>
        <p:spPr bwMode="auto">
          <a:xfrm>
            <a:off x="182563" y="6337300"/>
            <a:ext cx="66468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ru-RU" altLang="ru-RU" sz="2400" dirty="0">
                <a:solidFill>
                  <a:schemeClr val="bg1"/>
                </a:solidFill>
                <a:latin typeface="Franklin Gothic Demi" pitchFamily="34" charset="0"/>
              </a:rPr>
              <a:t>Московское общество рассеянного склероза </a:t>
            </a:r>
          </a:p>
        </p:txBody>
      </p:sp>
      <p:sp>
        <p:nvSpPr>
          <p:cNvPr id="39" name="Прямоугольник 38"/>
          <p:cNvSpPr/>
          <p:nvPr/>
        </p:nvSpPr>
        <p:spPr>
          <a:xfrm>
            <a:off x="240627" y="1063774"/>
            <a:ext cx="2782887" cy="2677656"/>
          </a:xfrm>
          <a:prstGeom prst="rect">
            <a:avLst/>
          </a:prstGeom>
        </p:spPr>
        <p:txBody>
          <a:bodyPr wrap="square">
            <a:spAutoFit/>
          </a:bodyPr>
          <a:lstStyle/>
          <a:p>
            <a:r>
              <a:rPr lang="ru-RU" sz="2400" b="1" dirty="0">
                <a:solidFill>
                  <a:srgbClr val="002060"/>
                </a:solidFill>
              </a:rPr>
              <a:t>Интенсивность работы НКО Всероссийского союза пациентов в 2009 и 2019 годах</a:t>
            </a:r>
          </a:p>
        </p:txBody>
      </p:sp>
      <p:pic>
        <p:nvPicPr>
          <p:cNvPr id="2560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57488" y="803097"/>
            <a:ext cx="6140450" cy="4934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Subtitle 2">
            <a:extLst>
              <a:ext uri="{FF2B5EF4-FFF2-40B4-BE49-F238E27FC236}">
                <a16:creationId xmlns="" xmlns:a16="http://schemas.microsoft.com/office/drawing/2014/main" id="{5CA61B07-BDAC-8E40-A78F-CF9E4CB8763B}"/>
              </a:ext>
            </a:extLst>
          </p:cNvPr>
          <p:cNvSpPr txBox="1">
            <a:spLocks/>
          </p:cNvSpPr>
          <p:nvPr/>
        </p:nvSpPr>
        <p:spPr>
          <a:xfrm>
            <a:off x="7656345" y="6008643"/>
            <a:ext cx="1248646" cy="214314"/>
          </a:xfrm>
          <a:prstGeom prst="rect">
            <a:avLst/>
          </a:prstGeom>
        </p:spPr>
        <p:txBody>
          <a:bodyPr vert="horz" lIns="68580" tIns="34290" rIns="68580" bIns="34290" rtlCol="0">
            <a:noAutofit/>
          </a:bodyPr>
          <a:lstStyle/>
          <a:p>
            <a:pPr algn="r" defTabSz="685800">
              <a:lnSpc>
                <a:spcPct val="90000"/>
              </a:lnSpc>
              <a:spcBef>
                <a:spcPts val="750"/>
              </a:spcBef>
              <a:buClr>
                <a:srgbClr val="35A5D6"/>
              </a:buClr>
            </a:pPr>
            <a:r>
              <a:rPr lang="en-US" sz="1200" dirty="0">
                <a:solidFill>
                  <a:srgbClr val="002060"/>
                </a:solidFill>
                <a:ea typeface="+mj-ea"/>
                <a:cs typeface="+mj-cs"/>
              </a:rPr>
              <a:t>www.patients.ru</a:t>
            </a:r>
            <a:endParaRPr lang="ru-RU" sz="1200" dirty="0">
              <a:solidFill>
                <a:srgbClr val="002060"/>
              </a:solidFill>
              <a:ea typeface="+mj-ea"/>
              <a:cs typeface="+mj-cs"/>
            </a:endParaRPr>
          </a:p>
        </p:txBody>
      </p:sp>
    </p:spTree>
    <p:extLst>
      <p:ext uri="{BB962C8B-B14F-4D97-AF65-F5344CB8AC3E}">
        <p14:creationId xmlns:p14="http://schemas.microsoft.com/office/powerpoint/2010/main" val="301471025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Box 9"/>
          <p:cNvSpPr txBox="1">
            <a:spLocks noChangeArrowheads="1"/>
          </p:cNvSpPr>
          <p:nvPr/>
        </p:nvSpPr>
        <p:spPr bwMode="auto">
          <a:xfrm>
            <a:off x="131763" y="115888"/>
            <a:ext cx="87661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None/>
            </a:pPr>
            <a:r>
              <a:rPr lang="ru-RU" altLang="ru-RU" sz="2400" dirty="0">
                <a:solidFill>
                  <a:srgbClr val="044C63"/>
                </a:solidFill>
                <a:latin typeface="Franklin Gothic Demi" pitchFamily="34" charset="0"/>
              </a:rPr>
              <a:t>Система защиты прав пациентов</a:t>
            </a:r>
          </a:p>
        </p:txBody>
      </p:sp>
      <p:cxnSp>
        <p:nvCxnSpPr>
          <p:cNvPr id="12" name="Прямая соединительная линия 11"/>
          <p:cNvCxnSpPr/>
          <p:nvPr/>
        </p:nvCxnSpPr>
        <p:spPr>
          <a:xfrm>
            <a:off x="0" y="644525"/>
            <a:ext cx="9144000" cy="0"/>
          </a:xfrm>
          <a:prstGeom prst="line">
            <a:avLst/>
          </a:prstGeom>
          <a:ln w="44450">
            <a:solidFill>
              <a:srgbClr val="25601D"/>
            </a:solidFill>
          </a:ln>
        </p:spPr>
        <p:style>
          <a:lnRef idx="1">
            <a:schemeClr val="accent1"/>
          </a:lnRef>
          <a:fillRef idx="0">
            <a:schemeClr val="accent1"/>
          </a:fillRef>
          <a:effectRef idx="0">
            <a:schemeClr val="accent1"/>
          </a:effectRef>
          <a:fontRef idx="minor">
            <a:schemeClr val="tx1"/>
          </a:fontRef>
        </p:style>
      </p:cxnSp>
      <p:sp>
        <p:nvSpPr>
          <p:cNvPr id="24" name="TextBox 6"/>
          <p:cNvSpPr txBox="1">
            <a:spLocks noChangeArrowheads="1"/>
          </p:cNvSpPr>
          <p:nvPr/>
        </p:nvSpPr>
        <p:spPr bwMode="auto">
          <a:xfrm>
            <a:off x="182563" y="6337300"/>
            <a:ext cx="66468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ru-RU" altLang="ru-RU" sz="2400">
                <a:solidFill>
                  <a:schemeClr val="bg1"/>
                </a:solidFill>
                <a:latin typeface="Franklin Gothic Demi" pitchFamily="34" charset="0"/>
              </a:rPr>
              <a:t>Московское общество рассеянного склероза </a:t>
            </a:r>
          </a:p>
        </p:txBody>
      </p:sp>
      <p:sp>
        <p:nvSpPr>
          <p:cNvPr id="25" name="TextBox 7"/>
          <p:cNvSpPr txBox="1">
            <a:spLocks noChangeArrowheads="1"/>
          </p:cNvSpPr>
          <p:nvPr/>
        </p:nvSpPr>
        <p:spPr bwMode="auto">
          <a:xfrm>
            <a:off x="182563" y="6337300"/>
            <a:ext cx="66468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ru-RU" altLang="ru-RU" sz="2400">
                <a:solidFill>
                  <a:schemeClr val="bg1"/>
                </a:solidFill>
                <a:latin typeface="Franklin Gothic Demi" pitchFamily="34" charset="0"/>
              </a:rPr>
              <a:t>Московское общество рассеянного склероза </a:t>
            </a:r>
          </a:p>
        </p:txBody>
      </p:sp>
      <p:sp>
        <p:nvSpPr>
          <p:cNvPr id="26" name="Прямоугольник 25">
            <a:extLst/>
          </p:cNvPr>
          <p:cNvSpPr/>
          <p:nvPr/>
        </p:nvSpPr>
        <p:spPr>
          <a:xfrm>
            <a:off x="0" y="6376988"/>
            <a:ext cx="9144000" cy="481012"/>
          </a:xfrm>
          <a:prstGeom prst="rect">
            <a:avLst/>
          </a:prstGeom>
          <a:solidFill>
            <a:srgbClr val="044C6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cxnSp>
        <p:nvCxnSpPr>
          <p:cNvPr id="27" name="Прямая соединительная линия 26">
            <a:extLst/>
          </p:cNvPr>
          <p:cNvCxnSpPr/>
          <p:nvPr/>
        </p:nvCxnSpPr>
        <p:spPr>
          <a:xfrm>
            <a:off x="0" y="6353175"/>
            <a:ext cx="9144000" cy="0"/>
          </a:xfrm>
          <a:prstGeom prst="line">
            <a:avLst/>
          </a:prstGeom>
          <a:ln w="44450">
            <a:solidFill>
              <a:srgbClr val="25601D"/>
            </a:solidFill>
          </a:ln>
        </p:spPr>
        <p:style>
          <a:lnRef idx="1">
            <a:schemeClr val="accent1"/>
          </a:lnRef>
          <a:fillRef idx="0">
            <a:schemeClr val="accent1"/>
          </a:fillRef>
          <a:effectRef idx="0">
            <a:schemeClr val="accent1"/>
          </a:effectRef>
          <a:fontRef idx="minor">
            <a:schemeClr val="tx1"/>
          </a:fontRef>
        </p:style>
      </p:cxnSp>
      <p:sp>
        <p:nvSpPr>
          <p:cNvPr id="33" name="TextBox 35"/>
          <p:cNvSpPr txBox="1">
            <a:spLocks noChangeArrowheads="1"/>
          </p:cNvSpPr>
          <p:nvPr/>
        </p:nvSpPr>
        <p:spPr bwMode="auto">
          <a:xfrm>
            <a:off x="182563" y="6337300"/>
            <a:ext cx="66468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ru-RU" altLang="ru-RU" sz="2400" dirty="0">
                <a:solidFill>
                  <a:schemeClr val="bg1"/>
                </a:solidFill>
                <a:latin typeface="Franklin Gothic Demi" pitchFamily="34" charset="0"/>
              </a:rPr>
              <a:t>Московское общество рассеянного склероза </a:t>
            </a:r>
          </a:p>
        </p:txBody>
      </p:sp>
      <p:sp>
        <p:nvSpPr>
          <p:cNvPr id="41" name="Прямоугольник 40"/>
          <p:cNvSpPr/>
          <p:nvPr/>
        </p:nvSpPr>
        <p:spPr>
          <a:xfrm>
            <a:off x="93662" y="842951"/>
            <a:ext cx="8897938" cy="954107"/>
          </a:xfrm>
          <a:prstGeom prst="rect">
            <a:avLst/>
          </a:prstGeom>
        </p:spPr>
        <p:txBody>
          <a:bodyPr wrap="square">
            <a:spAutoFit/>
          </a:bodyPr>
          <a:lstStyle/>
          <a:p>
            <a:pPr lvl="0" fontAlgn="base">
              <a:spcBef>
                <a:spcPct val="0"/>
              </a:spcBef>
              <a:spcAft>
                <a:spcPct val="0"/>
              </a:spcAft>
            </a:pPr>
            <a:r>
              <a:rPr lang="ru-RU" sz="1400" b="1" dirty="0">
                <a:solidFill>
                  <a:srgbClr val="002060"/>
                </a:solidFill>
                <a:ea typeface="Calibri" pitchFamily="34" charset="0"/>
                <a:cs typeface="Times New Roman" pitchFamily="18" charset="0"/>
              </a:rPr>
              <a:t>Участие в организации системы защиты прав пациентов для Всероссийского союза </a:t>
            </a:r>
            <a:r>
              <a:rPr lang="ru-RU" sz="1400" b="1" dirty="0" smtClean="0">
                <a:solidFill>
                  <a:srgbClr val="002060"/>
                </a:solidFill>
                <a:ea typeface="Calibri" pitchFamily="34" charset="0"/>
                <a:cs typeface="Times New Roman" pitchFamily="18" charset="0"/>
              </a:rPr>
              <a:t>пациентов</a:t>
            </a:r>
            <a:r>
              <a:rPr lang="ru-RU" sz="1400" b="1" dirty="0">
                <a:solidFill>
                  <a:srgbClr val="002060"/>
                </a:solidFill>
                <a:ea typeface="Calibri" pitchFamily="34" charset="0"/>
                <a:cs typeface="Times New Roman" pitchFamily="18" charset="0"/>
              </a:rPr>
              <a:t>:</a:t>
            </a:r>
          </a:p>
          <a:p>
            <a:pPr lvl="0" fontAlgn="base">
              <a:spcBef>
                <a:spcPct val="0"/>
              </a:spcBef>
              <a:spcAft>
                <a:spcPct val="0"/>
              </a:spcAft>
            </a:pPr>
            <a:r>
              <a:rPr lang="ru-RU" sz="1400" dirty="0">
                <a:solidFill>
                  <a:srgbClr val="002060"/>
                </a:solidFill>
                <a:ea typeface="Calibri" pitchFamily="34" charset="0"/>
                <a:cs typeface="Times New Roman" pitchFamily="18" charset="0"/>
              </a:rPr>
              <a:t>Выполнение уставных целей Союза</a:t>
            </a:r>
          </a:p>
          <a:p>
            <a:pPr lvl="0" fontAlgn="base">
              <a:spcBef>
                <a:spcPct val="0"/>
              </a:spcBef>
              <a:spcAft>
                <a:spcPct val="0"/>
              </a:spcAft>
            </a:pPr>
            <a:r>
              <a:rPr lang="ru-RU" sz="1400" dirty="0">
                <a:solidFill>
                  <a:srgbClr val="002060"/>
                </a:solidFill>
                <a:ea typeface="Calibri" pitchFamily="34" charset="0"/>
                <a:cs typeface="Times New Roman" pitchFamily="18" charset="0"/>
              </a:rPr>
              <a:t>Выполнение социального заказа общества и заказа государства, выраженного в поручениях Президента России.</a:t>
            </a:r>
            <a:endParaRPr lang="ru-RU" sz="1400" dirty="0">
              <a:solidFill>
                <a:srgbClr val="002060"/>
              </a:solidFill>
            </a:endParaRPr>
          </a:p>
        </p:txBody>
      </p:sp>
      <p:pic>
        <p:nvPicPr>
          <p:cNvPr id="2560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12" y="2038351"/>
            <a:ext cx="8983663" cy="22912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0" name="Rectangle 1"/>
          <p:cNvSpPr>
            <a:spLocks noChangeArrowheads="1"/>
          </p:cNvSpPr>
          <p:nvPr/>
        </p:nvSpPr>
        <p:spPr bwMode="auto">
          <a:xfrm>
            <a:off x="93662" y="4743811"/>
            <a:ext cx="2847946"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ru-RU" sz="1400" b="1" dirty="0">
                <a:solidFill>
                  <a:srgbClr val="002060"/>
                </a:solidFill>
                <a:ea typeface="Calibri" pitchFamily="34" charset="0"/>
                <a:cs typeface="Times New Roman" pitchFamily="18" charset="0"/>
              </a:rPr>
              <a:t>Общественные эксперты НКО </a:t>
            </a:r>
            <a:r>
              <a:rPr kumimoji="0" lang="ru-RU" sz="1400" b="0" i="0" u="none" strike="noStrike" cap="none" normalizeH="0" baseline="0" dirty="0">
                <a:ln>
                  <a:noFill/>
                </a:ln>
                <a:solidFill>
                  <a:srgbClr val="002060"/>
                </a:solidFill>
                <a:effectLst/>
                <a:ea typeface="Calibri" pitchFamily="34" charset="0"/>
                <a:cs typeface="Times New Roman" pitchFamily="18" charset="0"/>
              </a:rPr>
              <a:t/>
            </a:r>
            <a:br>
              <a:rPr kumimoji="0" lang="ru-RU" sz="1400" b="0" i="0" u="none" strike="noStrike" cap="none" normalizeH="0" baseline="0" dirty="0">
                <a:ln>
                  <a:noFill/>
                </a:ln>
                <a:solidFill>
                  <a:srgbClr val="002060"/>
                </a:solidFill>
                <a:effectLst/>
                <a:ea typeface="Calibri" pitchFamily="34" charset="0"/>
                <a:cs typeface="Times New Roman" pitchFamily="18" charset="0"/>
              </a:rPr>
            </a:br>
            <a:r>
              <a:rPr kumimoji="0" lang="ru-RU" sz="1400" i="0" u="none" strike="noStrike" cap="none" normalizeH="0" baseline="0" dirty="0">
                <a:ln>
                  <a:noFill/>
                </a:ln>
                <a:solidFill>
                  <a:srgbClr val="002060"/>
                </a:solidFill>
                <a:effectLst/>
                <a:ea typeface="Calibri" pitchFamily="34" charset="0"/>
                <a:cs typeface="Times New Roman" pitchFamily="18" charset="0"/>
              </a:rPr>
              <a:t>70 000 обращений в год</a:t>
            </a:r>
            <a:endParaRPr kumimoji="0" lang="ru-RU" sz="1400" i="0" u="none" strike="noStrike" cap="none" normalizeH="0" baseline="0" dirty="0">
              <a:ln>
                <a:noFill/>
              </a:ln>
              <a:solidFill>
                <a:srgbClr val="002060"/>
              </a:solidFill>
              <a:effectLst/>
            </a:endParaRPr>
          </a:p>
        </p:txBody>
      </p:sp>
      <p:sp>
        <p:nvSpPr>
          <p:cNvPr id="61" name="Прямоугольник 60"/>
          <p:cNvSpPr/>
          <p:nvPr/>
        </p:nvSpPr>
        <p:spPr>
          <a:xfrm>
            <a:off x="6528529" y="4759198"/>
            <a:ext cx="2463071" cy="523220"/>
          </a:xfrm>
          <a:prstGeom prst="rect">
            <a:avLst/>
          </a:prstGeom>
        </p:spPr>
        <p:txBody>
          <a:bodyPr wrap="square">
            <a:spAutoFit/>
          </a:bodyPr>
          <a:lstStyle/>
          <a:p>
            <a:pPr eaLnBrk="0" fontAlgn="base" hangingPunct="0">
              <a:spcBef>
                <a:spcPct val="0"/>
              </a:spcBef>
              <a:spcAft>
                <a:spcPct val="0"/>
              </a:spcAft>
            </a:pPr>
            <a:r>
              <a:rPr lang="ru-RU" sz="1400" b="1" dirty="0">
                <a:solidFill>
                  <a:srgbClr val="002060"/>
                </a:solidFill>
                <a:ea typeface="Calibri" pitchFamily="34" charset="0"/>
                <a:cs typeface="Times New Roman" pitchFamily="18" charset="0"/>
              </a:rPr>
              <a:t>Общественные эксперты </a:t>
            </a:r>
          </a:p>
          <a:p>
            <a:pPr eaLnBrk="0" fontAlgn="base" hangingPunct="0">
              <a:spcBef>
                <a:spcPct val="0"/>
              </a:spcBef>
              <a:spcAft>
                <a:spcPct val="0"/>
              </a:spcAft>
            </a:pPr>
            <a:r>
              <a:rPr lang="ru-RU" sz="1400" dirty="0">
                <a:solidFill>
                  <a:srgbClr val="002060"/>
                </a:solidFill>
                <a:ea typeface="Calibri" pitchFamily="34" charset="0"/>
                <a:cs typeface="Times New Roman" pitchFamily="18" charset="0"/>
              </a:rPr>
              <a:t>снимают 84% жалоб</a:t>
            </a:r>
          </a:p>
        </p:txBody>
      </p:sp>
      <p:sp>
        <p:nvSpPr>
          <p:cNvPr id="62" name="Прямоугольник 61"/>
          <p:cNvSpPr/>
          <p:nvPr/>
        </p:nvSpPr>
        <p:spPr>
          <a:xfrm>
            <a:off x="3505994" y="4759197"/>
            <a:ext cx="2463071" cy="523220"/>
          </a:xfrm>
          <a:prstGeom prst="rect">
            <a:avLst/>
          </a:prstGeom>
        </p:spPr>
        <p:txBody>
          <a:bodyPr wrap="square">
            <a:spAutoFit/>
          </a:bodyPr>
          <a:lstStyle/>
          <a:p>
            <a:pPr lvl="0" eaLnBrk="0" fontAlgn="base" hangingPunct="0">
              <a:spcBef>
                <a:spcPct val="0"/>
              </a:spcBef>
              <a:spcAft>
                <a:spcPct val="0"/>
              </a:spcAft>
            </a:pPr>
            <a:r>
              <a:rPr lang="ru-RU" sz="1400" b="1" dirty="0">
                <a:solidFill>
                  <a:srgbClr val="002060"/>
                </a:solidFill>
                <a:ea typeface="Calibri" pitchFamily="34" charset="0"/>
                <a:cs typeface="Times New Roman" pitchFamily="18" charset="0"/>
              </a:rPr>
              <a:t>Горячая линия и Советы</a:t>
            </a:r>
          </a:p>
          <a:p>
            <a:pPr lvl="0" eaLnBrk="0" fontAlgn="base" hangingPunct="0">
              <a:spcBef>
                <a:spcPct val="0"/>
              </a:spcBef>
              <a:spcAft>
                <a:spcPct val="0"/>
              </a:spcAft>
            </a:pPr>
            <a:r>
              <a:rPr lang="ru-RU" sz="1400" dirty="0">
                <a:solidFill>
                  <a:srgbClr val="002060"/>
                </a:solidFill>
                <a:ea typeface="Calibri" pitchFamily="34" charset="0"/>
                <a:cs typeface="Times New Roman" pitchFamily="18" charset="0"/>
              </a:rPr>
              <a:t>15 000 обращений в год</a:t>
            </a:r>
            <a:endParaRPr lang="ru-RU" sz="1400" dirty="0">
              <a:solidFill>
                <a:srgbClr val="002060"/>
              </a:solidFill>
            </a:endParaRPr>
          </a:p>
        </p:txBody>
      </p:sp>
      <p:sp>
        <p:nvSpPr>
          <p:cNvPr id="63" name="Subtitle 2">
            <a:extLst>
              <a:ext uri="{FF2B5EF4-FFF2-40B4-BE49-F238E27FC236}">
                <a16:creationId xmlns="" xmlns:a16="http://schemas.microsoft.com/office/drawing/2014/main" id="{5CA61B07-BDAC-8E40-A78F-CF9E4CB8763B}"/>
              </a:ext>
            </a:extLst>
          </p:cNvPr>
          <p:cNvSpPr txBox="1">
            <a:spLocks/>
          </p:cNvSpPr>
          <p:nvPr/>
        </p:nvSpPr>
        <p:spPr>
          <a:xfrm>
            <a:off x="7656345" y="6008643"/>
            <a:ext cx="1248646" cy="214314"/>
          </a:xfrm>
          <a:prstGeom prst="rect">
            <a:avLst/>
          </a:prstGeom>
        </p:spPr>
        <p:txBody>
          <a:bodyPr vert="horz" lIns="68580" tIns="34290" rIns="68580" bIns="34290" rtlCol="0">
            <a:noAutofit/>
          </a:bodyPr>
          <a:lstStyle/>
          <a:p>
            <a:pPr algn="r" defTabSz="685800">
              <a:lnSpc>
                <a:spcPct val="90000"/>
              </a:lnSpc>
              <a:spcBef>
                <a:spcPts val="750"/>
              </a:spcBef>
              <a:buClr>
                <a:srgbClr val="35A5D6"/>
              </a:buClr>
            </a:pPr>
            <a:r>
              <a:rPr lang="en-US" sz="1200" dirty="0">
                <a:solidFill>
                  <a:srgbClr val="002060"/>
                </a:solidFill>
                <a:ea typeface="+mj-ea"/>
                <a:cs typeface="+mj-cs"/>
              </a:rPr>
              <a:t>www.patients.ru</a:t>
            </a:r>
            <a:endParaRPr lang="ru-RU" sz="1200" dirty="0">
              <a:solidFill>
                <a:srgbClr val="002060"/>
              </a:solidFill>
              <a:ea typeface="+mj-ea"/>
              <a:cs typeface="+mj-cs"/>
            </a:endParaRPr>
          </a:p>
        </p:txBody>
      </p:sp>
    </p:spTree>
    <p:extLst>
      <p:ext uri="{BB962C8B-B14F-4D97-AF65-F5344CB8AC3E}">
        <p14:creationId xmlns:p14="http://schemas.microsoft.com/office/powerpoint/2010/main" val="202173942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Box 9"/>
          <p:cNvSpPr txBox="1">
            <a:spLocks noChangeArrowheads="1"/>
          </p:cNvSpPr>
          <p:nvPr/>
        </p:nvSpPr>
        <p:spPr bwMode="auto">
          <a:xfrm>
            <a:off x="131763" y="115888"/>
            <a:ext cx="87661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None/>
            </a:pPr>
            <a:r>
              <a:rPr lang="ru-RU" altLang="ru-RU" sz="2400" dirty="0">
                <a:solidFill>
                  <a:srgbClr val="044C63"/>
                </a:solidFill>
                <a:latin typeface="Franklin Gothic Demi" pitchFamily="34" charset="0"/>
              </a:rPr>
              <a:t>Горячая линия: структура обращений</a:t>
            </a:r>
          </a:p>
        </p:txBody>
      </p:sp>
      <p:cxnSp>
        <p:nvCxnSpPr>
          <p:cNvPr id="12" name="Прямая соединительная линия 11"/>
          <p:cNvCxnSpPr/>
          <p:nvPr/>
        </p:nvCxnSpPr>
        <p:spPr>
          <a:xfrm>
            <a:off x="0" y="644525"/>
            <a:ext cx="9144000" cy="0"/>
          </a:xfrm>
          <a:prstGeom prst="line">
            <a:avLst/>
          </a:prstGeom>
          <a:ln w="44450">
            <a:solidFill>
              <a:srgbClr val="25601D"/>
            </a:solidFill>
          </a:ln>
        </p:spPr>
        <p:style>
          <a:lnRef idx="1">
            <a:schemeClr val="accent1"/>
          </a:lnRef>
          <a:fillRef idx="0">
            <a:schemeClr val="accent1"/>
          </a:fillRef>
          <a:effectRef idx="0">
            <a:schemeClr val="accent1"/>
          </a:effectRef>
          <a:fontRef idx="minor">
            <a:schemeClr val="tx1"/>
          </a:fontRef>
        </p:style>
      </p:cxnSp>
      <p:sp>
        <p:nvSpPr>
          <p:cNvPr id="24" name="TextBox 6"/>
          <p:cNvSpPr txBox="1">
            <a:spLocks noChangeArrowheads="1"/>
          </p:cNvSpPr>
          <p:nvPr/>
        </p:nvSpPr>
        <p:spPr bwMode="auto">
          <a:xfrm>
            <a:off x="182563" y="6337300"/>
            <a:ext cx="66468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ru-RU" altLang="ru-RU" sz="2400">
                <a:solidFill>
                  <a:schemeClr val="bg1"/>
                </a:solidFill>
                <a:latin typeface="Franklin Gothic Demi" pitchFamily="34" charset="0"/>
              </a:rPr>
              <a:t>Московское общество рассеянного склероза </a:t>
            </a:r>
          </a:p>
        </p:txBody>
      </p:sp>
      <p:sp>
        <p:nvSpPr>
          <p:cNvPr id="25" name="TextBox 7"/>
          <p:cNvSpPr txBox="1">
            <a:spLocks noChangeArrowheads="1"/>
          </p:cNvSpPr>
          <p:nvPr/>
        </p:nvSpPr>
        <p:spPr bwMode="auto">
          <a:xfrm>
            <a:off x="182563" y="6337300"/>
            <a:ext cx="66468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ru-RU" altLang="ru-RU" sz="2400">
                <a:solidFill>
                  <a:schemeClr val="bg1"/>
                </a:solidFill>
                <a:latin typeface="Franklin Gothic Demi" pitchFamily="34" charset="0"/>
              </a:rPr>
              <a:t>Московское общество рассеянного склероза </a:t>
            </a:r>
          </a:p>
        </p:txBody>
      </p:sp>
      <p:sp>
        <p:nvSpPr>
          <p:cNvPr id="26" name="Прямоугольник 25">
            <a:extLst/>
          </p:cNvPr>
          <p:cNvSpPr/>
          <p:nvPr/>
        </p:nvSpPr>
        <p:spPr>
          <a:xfrm>
            <a:off x="0" y="6376988"/>
            <a:ext cx="9144000" cy="481012"/>
          </a:xfrm>
          <a:prstGeom prst="rect">
            <a:avLst/>
          </a:prstGeom>
          <a:solidFill>
            <a:srgbClr val="044C6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cxnSp>
        <p:nvCxnSpPr>
          <p:cNvPr id="27" name="Прямая соединительная линия 26">
            <a:extLst/>
          </p:cNvPr>
          <p:cNvCxnSpPr/>
          <p:nvPr/>
        </p:nvCxnSpPr>
        <p:spPr>
          <a:xfrm>
            <a:off x="0" y="6353175"/>
            <a:ext cx="9144000" cy="0"/>
          </a:xfrm>
          <a:prstGeom prst="line">
            <a:avLst/>
          </a:prstGeom>
          <a:ln w="44450">
            <a:solidFill>
              <a:srgbClr val="25601D"/>
            </a:solidFill>
          </a:ln>
        </p:spPr>
        <p:style>
          <a:lnRef idx="1">
            <a:schemeClr val="accent1"/>
          </a:lnRef>
          <a:fillRef idx="0">
            <a:schemeClr val="accent1"/>
          </a:fillRef>
          <a:effectRef idx="0">
            <a:schemeClr val="accent1"/>
          </a:effectRef>
          <a:fontRef idx="minor">
            <a:schemeClr val="tx1"/>
          </a:fontRef>
        </p:style>
      </p:cxnSp>
      <p:sp>
        <p:nvSpPr>
          <p:cNvPr id="33" name="TextBox 35"/>
          <p:cNvSpPr txBox="1">
            <a:spLocks noChangeArrowheads="1"/>
          </p:cNvSpPr>
          <p:nvPr/>
        </p:nvSpPr>
        <p:spPr bwMode="auto">
          <a:xfrm>
            <a:off x="182563" y="6337300"/>
            <a:ext cx="66468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ru-RU" altLang="ru-RU" sz="2400" dirty="0">
                <a:solidFill>
                  <a:schemeClr val="bg1"/>
                </a:solidFill>
                <a:latin typeface="Franklin Gothic Demi" pitchFamily="34" charset="0"/>
              </a:rPr>
              <a:t>Московское общество рассеянного склероза </a:t>
            </a:r>
          </a:p>
        </p:txBody>
      </p:sp>
      <p:pic>
        <p:nvPicPr>
          <p:cNvPr id="266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 y="1476376"/>
            <a:ext cx="9245874" cy="3489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Rectangle 1"/>
          <p:cNvSpPr>
            <a:spLocks noChangeArrowheads="1"/>
          </p:cNvSpPr>
          <p:nvPr/>
        </p:nvSpPr>
        <p:spPr bwMode="auto">
          <a:xfrm>
            <a:off x="3581400" y="5214207"/>
            <a:ext cx="5105504"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0" eaLnBrk="1" fontAlgn="base" latinLnBrk="0" hangingPunct="1">
              <a:lnSpc>
                <a:spcPct val="100000"/>
              </a:lnSpc>
              <a:spcBef>
                <a:spcPct val="0"/>
              </a:spcBef>
              <a:buClrTx/>
              <a:buSzTx/>
              <a:buFontTx/>
              <a:buNone/>
              <a:tabLst/>
            </a:pPr>
            <a:r>
              <a:rPr kumimoji="0" lang="ru-RU" sz="2800" b="1" i="0" u="none" strike="noStrike" cap="none" normalizeH="0" baseline="0" dirty="0">
                <a:ln>
                  <a:noFill/>
                </a:ln>
                <a:solidFill>
                  <a:srgbClr val="3068A8"/>
                </a:solidFill>
                <a:effectLst/>
                <a:ea typeface="Calibri" pitchFamily="34" charset="0"/>
                <a:cs typeface="Times New Roman" pitchFamily="18" charset="0"/>
              </a:rPr>
              <a:t>10</a:t>
            </a:r>
            <a:r>
              <a:rPr kumimoji="0" lang="ru-RU" sz="2800" b="1" i="0" u="none" strike="noStrike" cap="none" normalizeH="0" dirty="0">
                <a:ln>
                  <a:noFill/>
                </a:ln>
                <a:solidFill>
                  <a:srgbClr val="3068A8"/>
                </a:solidFill>
                <a:effectLst/>
                <a:ea typeface="Calibri" pitchFamily="34" charset="0"/>
                <a:cs typeface="Times New Roman" pitchFamily="18" charset="0"/>
              </a:rPr>
              <a:t> 000  обращений граждан</a:t>
            </a:r>
            <a:endParaRPr lang="ru-RU" sz="2800" dirty="0">
              <a:solidFill>
                <a:srgbClr val="3068A8"/>
              </a:solidFill>
              <a:ea typeface="Calibri" pitchFamily="34" charset="0"/>
              <a:cs typeface="Times New Roman" pitchFamily="18" charset="0"/>
            </a:endParaRPr>
          </a:p>
        </p:txBody>
      </p:sp>
    </p:spTree>
    <p:extLst>
      <p:ext uri="{BB962C8B-B14F-4D97-AF65-F5344CB8AC3E}">
        <p14:creationId xmlns:p14="http://schemas.microsoft.com/office/powerpoint/2010/main" val="201550962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Box 9"/>
          <p:cNvSpPr txBox="1">
            <a:spLocks noChangeArrowheads="1"/>
          </p:cNvSpPr>
          <p:nvPr/>
        </p:nvSpPr>
        <p:spPr bwMode="auto">
          <a:xfrm>
            <a:off x="131763" y="115888"/>
            <a:ext cx="87661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None/>
            </a:pPr>
            <a:r>
              <a:rPr lang="ru-RU" altLang="ru-RU" sz="2400" dirty="0">
                <a:solidFill>
                  <a:srgbClr val="044C63"/>
                </a:solidFill>
                <a:latin typeface="Franklin Gothic Demi" pitchFamily="34" charset="0"/>
              </a:rPr>
              <a:t>Горячая линия: наличие признаков нарушений прав граждан</a:t>
            </a:r>
          </a:p>
        </p:txBody>
      </p:sp>
      <p:cxnSp>
        <p:nvCxnSpPr>
          <p:cNvPr id="12" name="Прямая соединительная линия 11"/>
          <p:cNvCxnSpPr/>
          <p:nvPr/>
        </p:nvCxnSpPr>
        <p:spPr>
          <a:xfrm>
            <a:off x="0" y="644525"/>
            <a:ext cx="9144000" cy="0"/>
          </a:xfrm>
          <a:prstGeom prst="line">
            <a:avLst/>
          </a:prstGeom>
          <a:ln w="44450">
            <a:solidFill>
              <a:srgbClr val="25601D"/>
            </a:solidFill>
          </a:ln>
        </p:spPr>
        <p:style>
          <a:lnRef idx="1">
            <a:schemeClr val="accent1"/>
          </a:lnRef>
          <a:fillRef idx="0">
            <a:schemeClr val="accent1"/>
          </a:fillRef>
          <a:effectRef idx="0">
            <a:schemeClr val="accent1"/>
          </a:effectRef>
          <a:fontRef idx="minor">
            <a:schemeClr val="tx1"/>
          </a:fontRef>
        </p:style>
      </p:cxnSp>
      <p:sp>
        <p:nvSpPr>
          <p:cNvPr id="24" name="TextBox 6"/>
          <p:cNvSpPr txBox="1">
            <a:spLocks noChangeArrowheads="1"/>
          </p:cNvSpPr>
          <p:nvPr/>
        </p:nvSpPr>
        <p:spPr bwMode="auto">
          <a:xfrm>
            <a:off x="182563" y="6337300"/>
            <a:ext cx="66468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ru-RU" altLang="ru-RU" sz="2400">
                <a:solidFill>
                  <a:schemeClr val="bg1"/>
                </a:solidFill>
                <a:latin typeface="Franklin Gothic Demi" pitchFamily="34" charset="0"/>
              </a:rPr>
              <a:t>Московское общество рассеянного склероза </a:t>
            </a:r>
          </a:p>
        </p:txBody>
      </p:sp>
      <p:sp>
        <p:nvSpPr>
          <p:cNvPr id="25" name="TextBox 7"/>
          <p:cNvSpPr txBox="1">
            <a:spLocks noChangeArrowheads="1"/>
          </p:cNvSpPr>
          <p:nvPr/>
        </p:nvSpPr>
        <p:spPr bwMode="auto">
          <a:xfrm>
            <a:off x="182563" y="6337300"/>
            <a:ext cx="66468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ru-RU" altLang="ru-RU" sz="2400">
                <a:solidFill>
                  <a:schemeClr val="bg1"/>
                </a:solidFill>
                <a:latin typeface="Franklin Gothic Demi" pitchFamily="34" charset="0"/>
              </a:rPr>
              <a:t>Московское общество рассеянного склероза </a:t>
            </a:r>
          </a:p>
        </p:txBody>
      </p:sp>
      <p:sp>
        <p:nvSpPr>
          <p:cNvPr id="26" name="Прямоугольник 25">
            <a:extLst/>
          </p:cNvPr>
          <p:cNvSpPr/>
          <p:nvPr/>
        </p:nvSpPr>
        <p:spPr>
          <a:xfrm>
            <a:off x="0" y="6376988"/>
            <a:ext cx="9144000" cy="481012"/>
          </a:xfrm>
          <a:prstGeom prst="rect">
            <a:avLst/>
          </a:prstGeom>
          <a:solidFill>
            <a:srgbClr val="044C6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cxnSp>
        <p:nvCxnSpPr>
          <p:cNvPr id="27" name="Прямая соединительная линия 26">
            <a:extLst/>
          </p:cNvPr>
          <p:cNvCxnSpPr/>
          <p:nvPr/>
        </p:nvCxnSpPr>
        <p:spPr>
          <a:xfrm>
            <a:off x="0" y="6353175"/>
            <a:ext cx="9144000" cy="0"/>
          </a:xfrm>
          <a:prstGeom prst="line">
            <a:avLst/>
          </a:prstGeom>
          <a:ln w="44450">
            <a:solidFill>
              <a:srgbClr val="25601D"/>
            </a:solidFill>
          </a:ln>
        </p:spPr>
        <p:style>
          <a:lnRef idx="1">
            <a:schemeClr val="accent1"/>
          </a:lnRef>
          <a:fillRef idx="0">
            <a:schemeClr val="accent1"/>
          </a:fillRef>
          <a:effectRef idx="0">
            <a:schemeClr val="accent1"/>
          </a:effectRef>
          <a:fontRef idx="minor">
            <a:schemeClr val="tx1"/>
          </a:fontRef>
        </p:style>
      </p:cxnSp>
      <p:sp>
        <p:nvSpPr>
          <p:cNvPr id="33" name="TextBox 35"/>
          <p:cNvSpPr txBox="1">
            <a:spLocks noChangeArrowheads="1"/>
          </p:cNvSpPr>
          <p:nvPr/>
        </p:nvSpPr>
        <p:spPr bwMode="auto">
          <a:xfrm>
            <a:off x="182563" y="6337300"/>
            <a:ext cx="66468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ru-RU" altLang="ru-RU" sz="2400" dirty="0">
                <a:solidFill>
                  <a:schemeClr val="bg1"/>
                </a:solidFill>
                <a:latin typeface="Franklin Gothic Demi" pitchFamily="34" charset="0"/>
              </a:rPr>
              <a:t>Московское общество рассеянного склероза </a:t>
            </a:r>
          </a:p>
        </p:txBody>
      </p:sp>
      <p:pic>
        <p:nvPicPr>
          <p:cNvPr id="276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563" y="1581150"/>
            <a:ext cx="4387850" cy="33980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6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5988" y="1562100"/>
            <a:ext cx="4379912" cy="3406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Rectangle 1"/>
          <p:cNvSpPr>
            <a:spLocks noChangeArrowheads="1"/>
          </p:cNvSpPr>
          <p:nvPr/>
        </p:nvSpPr>
        <p:spPr bwMode="auto">
          <a:xfrm>
            <a:off x="3581400" y="5214207"/>
            <a:ext cx="5105504"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0" eaLnBrk="1" fontAlgn="base" latinLnBrk="0" hangingPunct="1">
              <a:lnSpc>
                <a:spcPct val="100000"/>
              </a:lnSpc>
              <a:spcBef>
                <a:spcPct val="0"/>
              </a:spcBef>
              <a:buClrTx/>
              <a:buSzTx/>
              <a:buFontTx/>
              <a:buNone/>
              <a:tabLst/>
            </a:pPr>
            <a:r>
              <a:rPr kumimoji="0" lang="ru-RU" sz="2800" b="1" i="0" u="none" strike="noStrike" cap="none" normalizeH="0" baseline="0" dirty="0">
                <a:ln>
                  <a:noFill/>
                </a:ln>
                <a:solidFill>
                  <a:srgbClr val="3068A8"/>
                </a:solidFill>
                <a:effectLst/>
                <a:ea typeface="Calibri" pitchFamily="34" charset="0"/>
                <a:cs typeface="Times New Roman" pitchFamily="18" charset="0"/>
              </a:rPr>
              <a:t>10</a:t>
            </a:r>
            <a:r>
              <a:rPr kumimoji="0" lang="ru-RU" sz="2800" b="1" i="0" u="none" strike="noStrike" cap="none" normalizeH="0" dirty="0">
                <a:ln>
                  <a:noFill/>
                </a:ln>
                <a:solidFill>
                  <a:srgbClr val="3068A8"/>
                </a:solidFill>
                <a:effectLst/>
                <a:ea typeface="Calibri" pitchFamily="34" charset="0"/>
                <a:cs typeface="Times New Roman" pitchFamily="18" charset="0"/>
              </a:rPr>
              <a:t> 000  обращений граждан</a:t>
            </a:r>
            <a:endParaRPr lang="ru-RU" sz="2800" dirty="0">
              <a:solidFill>
                <a:srgbClr val="3068A8"/>
              </a:solidFill>
              <a:ea typeface="Calibri" pitchFamily="34" charset="0"/>
              <a:cs typeface="Times New Roman" pitchFamily="18" charset="0"/>
            </a:endParaRPr>
          </a:p>
        </p:txBody>
      </p:sp>
    </p:spTree>
    <p:extLst>
      <p:ext uri="{BB962C8B-B14F-4D97-AF65-F5344CB8AC3E}">
        <p14:creationId xmlns:p14="http://schemas.microsoft.com/office/powerpoint/2010/main" val="250743597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Box 9"/>
          <p:cNvSpPr txBox="1">
            <a:spLocks noChangeArrowheads="1"/>
          </p:cNvSpPr>
          <p:nvPr/>
        </p:nvSpPr>
        <p:spPr bwMode="auto">
          <a:xfrm>
            <a:off x="131763" y="115888"/>
            <a:ext cx="87661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None/>
            </a:pPr>
            <a:r>
              <a:rPr lang="ru-RU" altLang="ru-RU" sz="2400" dirty="0">
                <a:solidFill>
                  <a:srgbClr val="044C63"/>
                </a:solidFill>
                <a:latin typeface="Franklin Gothic Demi" pitchFamily="34" charset="0"/>
              </a:rPr>
              <a:t>Лекарственное обеспечение</a:t>
            </a:r>
          </a:p>
        </p:txBody>
      </p:sp>
      <p:cxnSp>
        <p:nvCxnSpPr>
          <p:cNvPr id="12" name="Прямая соединительная линия 11"/>
          <p:cNvCxnSpPr/>
          <p:nvPr/>
        </p:nvCxnSpPr>
        <p:spPr>
          <a:xfrm>
            <a:off x="0" y="644525"/>
            <a:ext cx="9144000" cy="0"/>
          </a:xfrm>
          <a:prstGeom prst="line">
            <a:avLst/>
          </a:prstGeom>
          <a:ln w="44450">
            <a:solidFill>
              <a:srgbClr val="25601D"/>
            </a:solidFill>
          </a:ln>
        </p:spPr>
        <p:style>
          <a:lnRef idx="1">
            <a:schemeClr val="accent1"/>
          </a:lnRef>
          <a:fillRef idx="0">
            <a:schemeClr val="accent1"/>
          </a:fillRef>
          <a:effectRef idx="0">
            <a:schemeClr val="accent1"/>
          </a:effectRef>
          <a:fontRef idx="minor">
            <a:schemeClr val="tx1"/>
          </a:fontRef>
        </p:style>
      </p:cxnSp>
      <p:sp>
        <p:nvSpPr>
          <p:cNvPr id="24" name="TextBox 6"/>
          <p:cNvSpPr txBox="1">
            <a:spLocks noChangeArrowheads="1"/>
          </p:cNvSpPr>
          <p:nvPr/>
        </p:nvSpPr>
        <p:spPr bwMode="auto">
          <a:xfrm>
            <a:off x="182563" y="6337300"/>
            <a:ext cx="66468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ru-RU" altLang="ru-RU" sz="2400">
                <a:solidFill>
                  <a:schemeClr val="bg1"/>
                </a:solidFill>
                <a:latin typeface="Franklin Gothic Demi" pitchFamily="34" charset="0"/>
              </a:rPr>
              <a:t>Московское общество рассеянного склероза </a:t>
            </a:r>
          </a:p>
        </p:txBody>
      </p:sp>
      <p:sp>
        <p:nvSpPr>
          <p:cNvPr id="25" name="TextBox 7"/>
          <p:cNvSpPr txBox="1">
            <a:spLocks noChangeArrowheads="1"/>
          </p:cNvSpPr>
          <p:nvPr/>
        </p:nvSpPr>
        <p:spPr bwMode="auto">
          <a:xfrm>
            <a:off x="182563" y="6337300"/>
            <a:ext cx="66468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ru-RU" altLang="ru-RU" sz="2400">
                <a:solidFill>
                  <a:schemeClr val="bg1"/>
                </a:solidFill>
                <a:latin typeface="Franklin Gothic Demi" pitchFamily="34" charset="0"/>
              </a:rPr>
              <a:t>Московское общество рассеянного склероза </a:t>
            </a:r>
          </a:p>
        </p:txBody>
      </p:sp>
      <p:sp>
        <p:nvSpPr>
          <p:cNvPr id="26" name="Прямоугольник 25">
            <a:extLst/>
          </p:cNvPr>
          <p:cNvSpPr/>
          <p:nvPr/>
        </p:nvSpPr>
        <p:spPr>
          <a:xfrm>
            <a:off x="0" y="6376988"/>
            <a:ext cx="9144000" cy="481012"/>
          </a:xfrm>
          <a:prstGeom prst="rect">
            <a:avLst/>
          </a:prstGeom>
          <a:solidFill>
            <a:srgbClr val="044C6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cxnSp>
        <p:nvCxnSpPr>
          <p:cNvPr id="27" name="Прямая соединительная линия 26">
            <a:extLst/>
          </p:cNvPr>
          <p:cNvCxnSpPr/>
          <p:nvPr/>
        </p:nvCxnSpPr>
        <p:spPr>
          <a:xfrm>
            <a:off x="0" y="6353175"/>
            <a:ext cx="9144000" cy="0"/>
          </a:xfrm>
          <a:prstGeom prst="line">
            <a:avLst/>
          </a:prstGeom>
          <a:ln w="44450">
            <a:solidFill>
              <a:srgbClr val="25601D"/>
            </a:solidFill>
          </a:ln>
        </p:spPr>
        <p:style>
          <a:lnRef idx="1">
            <a:schemeClr val="accent1"/>
          </a:lnRef>
          <a:fillRef idx="0">
            <a:schemeClr val="accent1"/>
          </a:fillRef>
          <a:effectRef idx="0">
            <a:schemeClr val="accent1"/>
          </a:effectRef>
          <a:fontRef idx="minor">
            <a:schemeClr val="tx1"/>
          </a:fontRef>
        </p:style>
      </p:cxnSp>
      <p:sp>
        <p:nvSpPr>
          <p:cNvPr id="33" name="TextBox 35"/>
          <p:cNvSpPr txBox="1">
            <a:spLocks noChangeArrowheads="1"/>
          </p:cNvSpPr>
          <p:nvPr/>
        </p:nvSpPr>
        <p:spPr bwMode="auto">
          <a:xfrm>
            <a:off x="182563" y="6337300"/>
            <a:ext cx="66468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ru-RU" altLang="ru-RU" sz="2400" dirty="0">
                <a:solidFill>
                  <a:schemeClr val="bg1"/>
                </a:solidFill>
                <a:latin typeface="Franklin Gothic Demi" pitchFamily="34" charset="0"/>
              </a:rPr>
              <a:t>Московское общество рассеянного склероза </a:t>
            </a:r>
          </a:p>
        </p:txBody>
      </p:sp>
      <p:pic>
        <p:nvPicPr>
          <p:cNvPr id="15" name="Picture 2"/>
          <p:cNvPicPr>
            <a:picLocks noChangeAspect="1" noChangeArrowheads="1"/>
          </p:cNvPicPr>
          <p:nvPr/>
        </p:nvPicPr>
        <p:blipFill>
          <a:blip r:embed="rId3" cstate="print"/>
          <a:srcRect l="24844" t="29167" r="36250" b="40761"/>
          <a:stretch>
            <a:fillRect/>
          </a:stretch>
        </p:blipFill>
        <p:spPr bwMode="auto">
          <a:xfrm>
            <a:off x="130237" y="712081"/>
            <a:ext cx="2846694" cy="1237693"/>
          </a:xfrm>
          <a:prstGeom prst="rect">
            <a:avLst/>
          </a:prstGeom>
          <a:noFill/>
          <a:ln w="9525">
            <a:noFill/>
            <a:miter lim="800000"/>
            <a:headEnd/>
            <a:tailEnd/>
          </a:ln>
          <a:effectLst/>
        </p:spPr>
      </p:pic>
      <p:sp>
        <p:nvSpPr>
          <p:cNvPr id="16" name="Прямоугольник 15"/>
          <p:cNvSpPr/>
          <p:nvPr/>
        </p:nvSpPr>
        <p:spPr>
          <a:xfrm>
            <a:off x="240627" y="1884761"/>
            <a:ext cx="2736304" cy="941796"/>
          </a:xfrm>
          <a:prstGeom prst="rect">
            <a:avLst/>
          </a:prstGeom>
        </p:spPr>
        <p:txBody>
          <a:bodyPr wrap="square">
            <a:spAutoFit/>
          </a:bodyPr>
          <a:lstStyle/>
          <a:p>
            <a:pPr>
              <a:lnSpc>
                <a:spcPct val="115000"/>
              </a:lnSpc>
              <a:spcAft>
                <a:spcPts val="0"/>
              </a:spcAft>
            </a:pPr>
            <a:r>
              <a:rPr lang="ru-RU" sz="1600" b="1" dirty="0">
                <a:solidFill>
                  <a:srgbClr val="002060"/>
                </a:solidFill>
                <a:ea typeface="Calibri"/>
                <a:cs typeface="Times New Roman"/>
              </a:rPr>
              <a:t>Жизненно необходимые </a:t>
            </a:r>
          </a:p>
          <a:p>
            <a:pPr>
              <a:lnSpc>
                <a:spcPct val="115000"/>
              </a:lnSpc>
              <a:spcAft>
                <a:spcPts val="0"/>
              </a:spcAft>
            </a:pPr>
            <a:r>
              <a:rPr lang="ru-RU" sz="1600" b="1" dirty="0">
                <a:solidFill>
                  <a:srgbClr val="002060"/>
                </a:solidFill>
                <a:ea typeface="Calibri"/>
                <a:cs typeface="Times New Roman"/>
              </a:rPr>
              <a:t>лекарственные средства по льготе</a:t>
            </a:r>
          </a:p>
        </p:txBody>
      </p:sp>
      <p:sp>
        <p:nvSpPr>
          <p:cNvPr id="17" name="Прямоугольник 16"/>
          <p:cNvSpPr/>
          <p:nvPr/>
        </p:nvSpPr>
        <p:spPr>
          <a:xfrm>
            <a:off x="4143372" y="1357304"/>
            <a:ext cx="2232248" cy="759182"/>
          </a:xfrm>
          <a:prstGeom prst="rect">
            <a:avLst/>
          </a:prstGeom>
        </p:spPr>
        <p:txBody>
          <a:bodyPr wrap="square">
            <a:spAutoFit/>
          </a:bodyPr>
          <a:lstStyle/>
          <a:p>
            <a:pPr>
              <a:lnSpc>
                <a:spcPts val="1300"/>
              </a:lnSpc>
              <a:spcAft>
                <a:spcPts val="0"/>
              </a:spcAft>
            </a:pPr>
            <a:r>
              <a:rPr lang="ru-RU" sz="1400" b="1" dirty="0">
                <a:solidFill>
                  <a:srgbClr val="3068A8"/>
                </a:solidFill>
                <a:ea typeface="Calibri"/>
                <a:cs typeface="Times New Roman"/>
              </a:rPr>
              <a:t>руководителей НКО  </a:t>
            </a:r>
          </a:p>
          <a:p>
            <a:pPr>
              <a:lnSpc>
                <a:spcPts val="1300"/>
              </a:lnSpc>
              <a:spcAft>
                <a:spcPts val="0"/>
              </a:spcAft>
            </a:pPr>
            <a:r>
              <a:rPr lang="ru-RU" sz="1400" b="1" dirty="0">
                <a:solidFill>
                  <a:srgbClr val="3068A8"/>
                </a:solidFill>
                <a:ea typeface="Calibri"/>
                <a:cs typeface="Times New Roman"/>
              </a:rPr>
              <a:t>считают программу </a:t>
            </a:r>
            <a:br>
              <a:rPr lang="ru-RU" sz="1400" b="1" dirty="0">
                <a:solidFill>
                  <a:srgbClr val="3068A8"/>
                </a:solidFill>
                <a:ea typeface="Calibri"/>
                <a:cs typeface="Times New Roman"/>
              </a:rPr>
            </a:br>
            <a:r>
              <a:rPr lang="ru-RU" sz="1400" b="1" dirty="0">
                <a:solidFill>
                  <a:srgbClr val="3068A8"/>
                </a:solidFill>
                <a:ea typeface="Calibri"/>
                <a:cs typeface="Times New Roman"/>
              </a:rPr>
              <a:t>«12 ВЗН»  эффективной* </a:t>
            </a:r>
          </a:p>
        </p:txBody>
      </p:sp>
      <p:sp>
        <p:nvSpPr>
          <p:cNvPr id="18" name="Прямоугольник 17"/>
          <p:cNvSpPr/>
          <p:nvPr/>
        </p:nvSpPr>
        <p:spPr>
          <a:xfrm>
            <a:off x="6334138" y="938200"/>
            <a:ext cx="1857361" cy="871008"/>
          </a:xfrm>
          <a:prstGeom prst="rect">
            <a:avLst/>
          </a:prstGeom>
        </p:spPr>
        <p:txBody>
          <a:bodyPr wrap="square">
            <a:spAutoFit/>
          </a:bodyPr>
          <a:lstStyle/>
          <a:p>
            <a:pPr>
              <a:lnSpc>
                <a:spcPct val="115000"/>
              </a:lnSpc>
              <a:spcAft>
                <a:spcPts val="0"/>
              </a:spcAft>
            </a:pPr>
            <a:r>
              <a:rPr lang="ru-RU" sz="4400" b="1" dirty="0">
                <a:solidFill>
                  <a:srgbClr val="FF0066"/>
                </a:solidFill>
                <a:ea typeface="Calibri"/>
                <a:cs typeface="Times New Roman"/>
              </a:rPr>
              <a:t>58%</a:t>
            </a:r>
            <a:endParaRPr lang="ru-RU" sz="4400" dirty="0">
              <a:solidFill>
                <a:schemeClr val="tx1">
                  <a:lumMod val="75000"/>
                  <a:lumOff val="25000"/>
                </a:schemeClr>
              </a:solidFill>
              <a:ea typeface="Calibri"/>
              <a:cs typeface="Times New Roman"/>
            </a:endParaRPr>
          </a:p>
        </p:txBody>
      </p:sp>
      <p:sp>
        <p:nvSpPr>
          <p:cNvPr id="19" name="Прямоугольник 18"/>
          <p:cNvSpPr/>
          <p:nvPr/>
        </p:nvSpPr>
        <p:spPr>
          <a:xfrm>
            <a:off x="6375620" y="1624004"/>
            <a:ext cx="2615980" cy="759182"/>
          </a:xfrm>
          <a:prstGeom prst="rect">
            <a:avLst/>
          </a:prstGeom>
        </p:spPr>
        <p:txBody>
          <a:bodyPr wrap="square">
            <a:spAutoFit/>
          </a:bodyPr>
          <a:lstStyle/>
          <a:p>
            <a:pPr>
              <a:lnSpc>
                <a:spcPts val="1300"/>
              </a:lnSpc>
              <a:spcAft>
                <a:spcPts val="0"/>
              </a:spcAft>
            </a:pPr>
            <a:r>
              <a:rPr lang="ru-RU" sz="1400" b="1" dirty="0">
                <a:solidFill>
                  <a:srgbClr val="FF0066"/>
                </a:solidFill>
                <a:ea typeface="Calibri"/>
                <a:cs typeface="Times New Roman"/>
              </a:rPr>
              <a:t>руководителей НКО  </a:t>
            </a:r>
          </a:p>
          <a:p>
            <a:pPr>
              <a:lnSpc>
                <a:spcPts val="1300"/>
              </a:lnSpc>
              <a:spcAft>
                <a:spcPts val="0"/>
              </a:spcAft>
            </a:pPr>
            <a:r>
              <a:rPr lang="ru-RU" sz="1400" b="1" dirty="0">
                <a:solidFill>
                  <a:srgbClr val="FF0066"/>
                </a:solidFill>
                <a:ea typeface="Calibri"/>
                <a:cs typeface="Times New Roman"/>
              </a:rPr>
              <a:t>часто сталкиваются </a:t>
            </a:r>
          </a:p>
          <a:p>
            <a:pPr>
              <a:lnSpc>
                <a:spcPts val="1300"/>
              </a:lnSpc>
              <a:spcAft>
                <a:spcPts val="0"/>
              </a:spcAft>
            </a:pPr>
            <a:r>
              <a:rPr lang="ru-RU" sz="1400" b="1" dirty="0">
                <a:solidFill>
                  <a:srgbClr val="FF0066"/>
                </a:solidFill>
                <a:ea typeface="Calibri"/>
                <a:cs typeface="Times New Roman"/>
              </a:rPr>
              <a:t>с перебоями в </a:t>
            </a:r>
            <a:r>
              <a:rPr lang="ru-RU" sz="1400" b="1" dirty="0" smtClean="0">
                <a:solidFill>
                  <a:srgbClr val="FF0066"/>
                </a:solidFill>
                <a:ea typeface="Calibri"/>
                <a:cs typeface="Times New Roman"/>
              </a:rPr>
              <a:t>обеспечении </a:t>
            </a:r>
            <a:r>
              <a:rPr lang="ru-RU" sz="1400" b="1" dirty="0">
                <a:solidFill>
                  <a:srgbClr val="FF0066"/>
                </a:solidFill>
                <a:ea typeface="Calibri"/>
                <a:cs typeface="Times New Roman"/>
              </a:rPr>
              <a:t>препаратами*</a:t>
            </a:r>
          </a:p>
        </p:txBody>
      </p:sp>
      <p:sp>
        <p:nvSpPr>
          <p:cNvPr id="20" name="Прямоугольник 19"/>
          <p:cNvSpPr/>
          <p:nvPr/>
        </p:nvSpPr>
        <p:spPr>
          <a:xfrm>
            <a:off x="4133847" y="666738"/>
            <a:ext cx="1895477" cy="871008"/>
          </a:xfrm>
          <a:prstGeom prst="rect">
            <a:avLst/>
          </a:prstGeom>
        </p:spPr>
        <p:txBody>
          <a:bodyPr wrap="square">
            <a:spAutoFit/>
          </a:bodyPr>
          <a:lstStyle/>
          <a:p>
            <a:pPr>
              <a:lnSpc>
                <a:spcPct val="115000"/>
              </a:lnSpc>
              <a:spcAft>
                <a:spcPts val="0"/>
              </a:spcAft>
            </a:pPr>
            <a:r>
              <a:rPr lang="ru-RU" sz="4400" b="1" dirty="0">
                <a:solidFill>
                  <a:srgbClr val="3068A8"/>
                </a:solidFill>
                <a:ea typeface="Calibri"/>
                <a:cs typeface="Times New Roman"/>
              </a:rPr>
              <a:t>52%</a:t>
            </a:r>
            <a:endParaRPr lang="ru-RU" sz="4400" dirty="0">
              <a:solidFill>
                <a:srgbClr val="3068A8"/>
              </a:solidFill>
              <a:ea typeface="Calibri"/>
              <a:cs typeface="Times New Roman"/>
            </a:endParaRPr>
          </a:p>
        </p:txBody>
      </p:sp>
      <p:pic>
        <p:nvPicPr>
          <p:cNvPr id="286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8740" y="2635951"/>
            <a:ext cx="9321304" cy="2944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Subtitle 2">
            <a:extLst>
              <a:ext uri="{FF2B5EF4-FFF2-40B4-BE49-F238E27FC236}">
                <a16:creationId xmlns="" xmlns:a16="http://schemas.microsoft.com/office/drawing/2014/main" id="{5CA61B07-BDAC-8E40-A78F-CF9E4CB8763B}"/>
              </a:ext>
            </a:extLst>
          </p:cNvPr>
          <p:cNvSpPr txBox="1">
            <a:spLocks/>
          </p:cNvSpPr>
          <p:nvPr/>
        </p:nvSpPr>
        <p:spPr>
          <a:xfrm>
            <a:off x="7656345" y="6008643"/>
            <a:ext cx="1248646" cy="214314"/>
          </a:xfrm>
          <a:prstGeom prst="rect">
            <a:avLst/>
          </a:prstGeom>
        </p:spPr>
        <p:txBody>
          <a:bodyPr vert="horz" lIns="68580" tIns="34290" rIns="68580" bIns="34290" rtlCol="0">
            <a:noAutofit/>
          </a:bodyPr>
          <a:lstStyle/>
          <a:p>
            <a:pPr algn="r" defTabSz="685800">
              <a:lnSpc>
                <a:spcPct val="90000"/>
              </a:lnSpc>
              <a:spcBef>
                <a:spcPts val="750"/>
              </a:spcBef>
              <a:buClr>
                <a:srgbClr val="35A5D6"/>
              </a:buClr>
            </a:pPr>
            <a:r>
              <a:rPr lang="en-US" sz="1200" dirty="0">
                <a:solidFill>
                  <a:srgbClr val="002060"/>
                </a:solidFill>
                <a:ea typeface="+mj-ea"/>
                <a:cs typeface="+mj-cs"/>
              </a:rPr>
              <a:t>www.patients.ru</a:t>
            </a:r>
            <a:endParaRPr lang="ru-RU" sz="1200" dirty="0">
              <a:solidFill>
                <a:srgbClr val="002060"/>
              </a:solidFill>
              <a:ea typeface="+mj-ea"/>
              <a:cs typeface="+mj-cs"/>
            </a:endParaRPr>
          </a:p>
        </p:txBody>
      </p:sp>
    </p:spTree>
    <p:extLst>
      <p:ext uri="{BB962C8B-B14F-4D97-AF65-F5344CB8AC3E}">
        <p14:creationId xmlns:p14="http://schemas.microsoft.com/office/powerpoint/2010/main" val="230462581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Box 9"/>
          <p:cNvSpPr txBox="1">
            <a:spLocks noChangeArrowheads="1"/>
          </p:cNvSpPr>
          <p:nvPr/>
        </p:nvSpPr>
        <p:spPr bwMode="auto">
          <a:xfrm>
            <a:off x="131763" y="115888"/>
            <a:ext cx="87661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None/>
            </a:pPr>
            <a:r>
              <a:rPr lang="ru-RU" altLang="ru-RU" sz="2400" dirty="0">
                <a:solidFill>
                  <a:srgbClr val="044C63"/>
                </a:solidFill>
                <a:latin typeface="Franklin Gothic Demi" pitchFamily="34" charset="0"/>
              </a:rPr>
              <a:t>ПРАВА ПАЦИЕНТА</a:t>
            </a:r>
          </a:p>
        </p:txBody>
      </p:sp>
      <p:cxnSp>
        <p:nvCxnSpPr>
          <p:cNvPr id="12" name="Прямая соединительная линия 11"/>
          <p:cNvCxnSpPr/>
          <p:nvPr/>
        </p:nvCxnSpPr>
        <p:spPr>
          <a:xfrm>
            <a:off x="0" y="644525"/>
            <a:ext cx="9144000" cy="0"/>
          </a:xfrm>
          <a:prstGeom prst="line">
            <a:avLst/>
          </a:prstGeom>
          <a:ln w="44450">
            <a:solidFill>
              <a:srgbClr val="25601D"/>
            </a:solidFill>
          </a:ln>
        </p:spPr>
        <p:style>
          <a:lnRef idx="1">
            <a:schemeClr val="accent1"/>
          </a:lnRef>
          <a:fillRef idx="0">
            <a:schemeClr val="accent1"/>
          </a:fillRef>
          <a:effectRef idx="0">
            <a:schemeClr val="accent1"/>
          </a:effectRef>
          <a:fontRef idx="minor">
            <a:schemeClr val="tx1"/>
          </a:fontRef>
        </p:style>
      </p:cxnSp>
      <p:sp>
        <p:nvSpPr>
          <p:cNvPr id="24" name="TextBox 6"/>
          <p:cNvSpPr txBox="1">
            <a:spLocks noChangeArrowheads="1"/>
          </p:cNvSpPr>
          <p:nvPr/>
        </p:nvSpPr>
        <p:spPr bwMode="auto">
          <a:xfrm>
            <a:off x="182563" y="6337300"/>
            <a:ext cx="66468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ru-RU" altLang="ru-RU" sz="2400">
                <a:solidFill>
                  <a:schemeClr val="bg1"/>
                </a:solidFill>
                <a:latin typeface="Franklin Gothic Demi" pitchFamily="34" charset="0"/>
              </a:rPr>
              <a:t>Московское общество рассеянного склероза </a:t>
            </a:r>
          </a:p>
        </p:txBody>
      </p:sp>
      <p:sp>
        <p:nvSpPr>
          <p:cNvPr id="25" name="TextBox 7"/>
          <p:cNvSpPr txBox="1">
            <a:spLocks noChangeArrowheads="1"/>
          </p:cNvSpPr>
          <p:nvPr/>
        </p:nvSpPr>
        <p:spPr bwMode="auto">
          <a:xfrm>
            <a:off x="182563" y="6337300"/>
            <a:ext cx="66468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ru-RU" altLang="ru-RU" sz="2400">
                <a:solidFill>
                  <a:schemeClr val="bg1"/>
                </a:solidFill>
                <a:latin typeface="Franklin Gothic Demi" pitchFamily="34" charset="0"/>
              </a:rPr>
              <a:t>Московское общество рассеянного склероза </a:t>
            </a:r>
          </a:p>
        </p:txBody>
      </p:sp>
      <p:sp>
        <p:nvSpPr>
          <p:cNvPr id="26" name="Прямоугольник 25">
            <a:extLst/>
          </p:cNvPr>
          <p:cNvSpPr/>
          <p:nvPr/>
        </p:nvSpPr>
        <p:spPr>
          <a:xfrm>
            <a:off x="0" y="6376988"/>
            <a:ext cx="9144000" cy="481012"/>
          </a:xfrm>
          <a:prstGeom prst="rect">
            <a:avLst/>
          </a:prstGeom>
          <a:solidFill>
            <a:srgbClr val="044C6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cxnSp>
        <p:nvCxnSpPr>
          <p:cNvPr id="27" name="Прямая соединительная линия 26">
            <a:extLst/>
          </p:cNvPr>
          <p:cNvCxnSpPr/>
          <p:nvPr/>
        </p:nvCxnSpPr>
        <p:spPr>
          <a:xfrm>
            <a:off x="0" y="6353175"/>
            <a:ext cx="9144000" cy="0"/>
          </a:xfrm>
          <a:prstGeom prst="line">
            <a:avLst/>
          </a:prstGeom>
          <a:ln w="44450">
            <a:solidFill>
              <a:srgbClr val="25601D"/>
            </a:solidFill>
          </a:ln>
        </p:spPr>
        <p:style>
          <a:lnRef idx="1">
            <a:schemeClr val="accent1"/>
          </a:lnRef>
          <a:fillRef idx="0">
            <a:schemeClr val="accent1"/>
          </a:fillRef>
          <a:effectRef idx="0">
            <a:schemeClr val="accent1"/>
          </a:effectRef>
          <a:fontRef idx="minor">
            <a:schemeClr val="tx1"/>
          </a:fontRef>
        </p:style>
      </p:cxnSp>
      <p:sp>
        <p:nvSpPr>
          <p:cNvPr id="33" name="TextBox 35"/>
          <p:cNvSpPr txBox="1">
            <a:spLocks noChangeArrowheads="1"/>
          </p:cNvSpPr>
          <p:nvPr/>
        </p:nvSpPr>
        <p:spPr bwMode="auto">
          <a:xfrm>
            <a:off x="182563" y="6337300"/>
            <a:ext cx="66468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ru-RU" altLang="ru-RU" sz="2400" dirty="0">
                <a:solidFill>
                  <a:schemeClr val="bg1"/>
                </a:solidFill>
                <a:latin typeface="Franklin Gothic Demi" pitchFamily="34" charset="0"/>
              </a:rPr>
              <a:t>Московское общество рассеянного склероза </a:t>
            </a:r>
          </a:p>
        </p:txBody>
      </p:sp>
      <p:sp>
        <p:nvSpPr>
          <p:cNvPr id="21" name="Объект 3"/>
          <p:cNvSpPr txBox="1">
            <a:spLocks/>
          </p:cNvSpPr>
          <p:nvPr/>
        </p:nvSpPr>
        <p:spPr>
          <a:xfrm>
            <a:off x="145925" y="814238"/>
            <a:ext cx="8808243" cy="5100787"/>
          </a:xfrm>
          <a:prstGeom prst="rect">
            <a:avLst/>
          </a:prstGeom>
          <a:noFill/>
        </p:spPr>
        <p:txBody>
          <a:bodyPr>
            <a:noAutofit/>
          </a:bodyPr>
          <a:lstStyle>
            <a:lvl1pPr marL="341710" indent="-341710" algn="l" defTabSz="913210" rtl="0" eaLnBrk="1" fontAlgn="base" hangingPunct="1">
              <a:spcBef>
                <a:spcPct val="20000"/>
              </a:spcBef>
              <a:spcAft>
                <a:spcPct val="0"/>
              </a:spcAft>
              <a:buFont typeface="Arial" panose="020B0604020202020204" pitchFamily="34" charset="0"/>
              <a:buChar char="•"/>
              <a:defRPr sz="3150" kern="1200">
                <a:solidFill>
                  <a:schemeClr val="tx1"/>
                </a:solidFill>
                <a:latin typeface="+mn-lt"/>
                <a:ea typeface="+mn-ea"/>
                <a:cs typeface="+mn-cs"/>
              </a:defRPr>
            </a:lvl1pPr>
            <a:lvl2pPr marL="741760" indent="-284560" algn="l" defTabSz="913210" rtl="0" eaLnBrk="1" fontAlgn="base" hangingPunct="1">
              <a:spcBef>
                <a:spcPct val="20000"/>
              </a:spcBef>
              <a:spcAft>
                <a:spcPct val="0"/>
              </a:spcAft>
              <a:buFont typeface="Arial" panose="020B0604020202020204" pitchFamily="34" charset="0"/>
              <a:buChar char="–"/>
              <a:defRPr sz="2775" kern="1200">
                <a:solidFill>
                  <a:schemeClr val="tx1"/>
                </a:solidFill>
                <a:latin typeface="+mn-lt"/>
                <a:ea typeface="+mn-ea"/>
                <a:cs typeface="+mn-cs"/>
              </a:defRPr>
            </a:lvl2pPr>
            <a:lvl3pPr marL="1141810" indent="-227410" algn="l" defTabSz="913210"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599010" indent="-227410" algn="l" defTabSz="913210" rtl="0" eaLnBrk="1" fontAlgn="base" hangingPunct="1">
              <a:spcBef>
                <a:spcPct val="20000"/>
              </a:spcBef>
              <a:spcAft>
                <a:spcPct val="0"/>
              </a:spcAft>
              <a:buFont typeface="Arial" panose="020B0604020202020204" pitchFamily="34" charset="0"/>
              <a:buChar char="–"/>
              <a:defRPr sz="1950" kern="1200">
                <a:solidFill>
                  <a:schemeClr val="tx1"/>
                </a:solidFill>
                <a:latin typeface="+mn-lt"/>
                <a:ea typeface="+mn-ea"/>
                <a:cs typeface="+mn-cs"/>
              </a:defRPr>
            </a:lvl4pPr>
            <a:lvl5pPr marL="2056210" indent="-227410" algn="l" defTabSz="913210" rtl="0" eaLnBrk="1" fontAlgn="base" hangingPunct="1">
              <a:spcBef>
                <a:spcPct val="20000"/>
              </a:spcBef>
              <a:spcAft>
                <a:spcPct val="0"/>
              </a:spcAft>
              <a:buFont typeface="Arial" panose="020B0604020202020204" pitchFamily="34" charset="0"/>
              <a:buChar char="»"/>
              <a:defRPr sz="1950" kern="1200">
                <a:solidFill>
                  <a:schemeClr val="tx1"/>
                </a:solidFill>
                <a:latin typeface="+mn-lt"/>
                <a:ea typeface="+mn-ea"/>
                <a:cs typeface="+mn-cs"/>
              </a:defRPr>
            </a:lvl5pPr>
            <a:lvl6pPr marL="2514537"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spcBef>
                <a:spcPts val="0"/>
              </a:spcBef>
              <a:buFont typeface="Arial" panose="020B0604020202020204" pitchFamily="34" charset="0"/>
              <a:buNone/>
            </a:pPr>
            <a:r>
              <a:rPr lang="ru-RU" sz="1600" b="1" dirty="0" smtClean="0">
                <a:solidFill>
                  <a:schemeClr val="accent3">
                    <a:lumMod val="75000"/>
                  </a:schemeClr>
                </a:solidFill>
                <a:latin typeface="+mj-lt"/>
                <a:ea typeface="Times New Roman" charset="0"/>
                <a:cs typeface="Times New Roman" charset="0"/>
              </a:rPr>
              <a:t>ПАЦИЕНТ (или его законный представитель) </a:t>
            </a:r>
            <a:r>
              <a:rPr lang="ru-RU" sz="1600" b="1" dirty="0" smtClean="0">
                <a:solidFill>
                  <a:srgbClr val="FF0000"/>
                </a:solidFill>
                <a:latin typeface="+mj-lt"/>
                <a:ea typeface="Times New Roman" charset="0"/>
                <a:cs typeface="Times New Roman" charset="0"/>
              </a:rPr>
              <a:t>ИМЕЕТ ПРАВО:</a:t>
            </a:r>
          </a:p>
          <a:p>
            <a:pPr marL="0" indent="0" algn="just">
              <a:spcBef>
                <a:spcPts val="0"/>
              </a:spcBef>
              <a:buFont typeface="Arial" panose="020B0604020202020204" pitchFamily="34" charset="0"/>
              <a:buNone/>
            </a:pPr>
            <a:endParaRPr lang="ru-RU" sz="1600" b="1" dirty="0" smtClean="0">
              <a:solidFill>
                <a:srgbClr val="002060"/>
              </a:solidFill>
              <a:latin typeface="+mj-lt"/>
              <a:ea typeface="Times New Roman" charset="0"/>
              <a:cs typeface="Times New Roman" charset="0"/>
            </a:endParaRPr>
          </a:p>
          <a:p>
            <a:pPr marL="257175" indent="-257175" algn="just">
              <a:spcBef>
                <a:spcPts val="0"/>
              </a:spcBef>
              <a:buFont typeface="Arial" panose="020B0604020202020204" pitchFamily="34" charset="0"/>
              <a:buAutoNum type="arabicPeriod"/>
            </a:pPr>
            <a:r>
              <a:rPr lang="ru-RU" sz="1600" b="1" dirty="0" smtClean="0">
                <a:solidFill>
                  <a:srgbClr val="002060"/>
                </a:solidFill>
                <a:latin typeface="+mj-lt"/>
                <a:ea typeface="Times New Roman" charset="0"/>
                <a:cs typeface="Times New Roman" charset="0"/>
              </a:rPr>
              <a:t>на получение консультаций врачей-специалистов </a:t>
            </a:r>
            <a:r>
              <a:rPr lang="ru-RU" sz="1600" dirty="0" smtClean="0">
                <a:solidFill>
                  <a:srgbClr val="002060"/>
                </a:solidFill>
                <a:latin typeface="+mj-lt"/>
                <a:ea typeface="Times New Roman" charset="0"/>
                <a:cs typeface="Times New Roman" charset="0"/>
              </a:rPr>
              <a:t>(</a:t>
            </a:r>
            <a:r>
              <a:rPr lang="ru-RU" sz="1600" dirty="0" err="1" smtClean="0">
                <a:solidFill>
                  <a:srgbClr val="002060"/>
                </a:solidFill>
                <a:latin typeface="+mj-lt"/>
                <a:ea typeface="Times New Roman" charset="0"/>
                <a:cs typeface="Times New Roman" charset="0"/>
              </a:rPr>
              <a:t>пп</a:t>
            </a:r>
            <a:r>
              <a:rPr lang="ru-RU" sz="1600" dirty="0" smtClean="0">
                <a:solidFill>
                  <a:srgbClr val="002060"/>
                </a:solidFill>
                <a:latin typeface="+mj-lt"/>
                <a:ea typeface="Times New Roman" charset="0"/>
                <a:cs typeface="Times New Roman" charset="0"/>
              </a:rPr>
              <a:t>. 3 п. 5. ст. 19 Закона 323-ФЗ) </a:t>
            </a:r>
          </a:p>
          <a:p>
            <a:pPr marL="257175" indent="-257175" algn="just">
              <a:spcBef>
                <a:spcPts val="0"/>
              </a:spcBef>
              <a:buFont typeface="Arial" panose="020B0604020202020204" pitchFamily="34" charset="0"/>
              <a:buAutoNum type="arabicPeriod"/>
            </a:pPr>
            <a:endParaRPr lang="ru-RU" sz="1600" b="1" dirty="0" smtClean="0">
              <a:solidFill>
                <a:srgbClr val="002060"/>
              </a:solidFill>
              <a:latin typeface="+mj-lt"/>
              <a:ea typeface="Times New Roman" charset="0"/>
              <a:cs typeface="Times New Roman" charset="0"/>
            </a:endParaRPr>
          </a:p>
          <a:p>
            <a:pPr marL="257175" indent="-257175" algn="just">
              <a:spcBef>
                <a:spcPts val="0"/>
              </a:spcBef>
              <a:buFont typeface="Corbel" panose="020B0503020204020204" pitchFamily="34" charset="0"/>
              <a:buAutoNum type="arabicPeriod"/>
            </a:pPr>
            <a:r>
              <a:rPr lang="ru-RU" sz="1600" dirty="0" smtClean="0">
                <a:solidFill>
                  <a:srgbClr val="002060"/>
                </a:solidFill>
                <a:latin typeface="+mj-lt"/>
                <a:ea typeface="Times New Roman" charset="0"/>
                <a:cs typeface="Times New Roman" charset="0"/>
              </a:rPr>
              <a:t>непосредственно </a:t>
            </a:r>
            <a:r>
              <a:rPr lang="ru-RU" sz="1600" b="1" dirty="0" smtClean="0">
                <a:solidFill>
                  <a:srgbClr val="002060"/>
                </a:solidFill>
                <a:latin typeface="+mj-lt"/>
                <a:ea typeface="Times New Roman" charset="0"/>
                <a:cs typeface="Times New Roman" charset="0"/>
              </a:rPr>
              <a:t>знакомиться с медицинской документацией, по запросу получать </a:t>
            </a:r>
            <a:r>
              <a:rPr lang="ru-RU" sz="1600" dirty="0" smtClean="0">
                <a:solidFill>
                  <a:srgbClr val="002060"/>
                </a:solidFill>
                <a:latin typeface="+mj-lt"/>
                <a:ea typeface="Times New Roman" charset="0"/>
                <a:cs typeface="Times New Roman" charset="0"/>
              </a:rPr>
              <a:t>отражающие состояние здоровья пациента </a:t>
            </a:r>
            <a:r>
              <a:rPr lang="ru-RU" sz="1600" b="1" dirty="0" smtClean="0">
                <a:solidFill>
                  <a:srgbClr val="002060"/>
                </a:solidFill>
                <a:latin typeface="+mj-lt"/>
                <a:ea typeface="Times New Roman" charset="0"/>
                <a:cs typeface="Times New Roman" charset="0"/>
              </a:rPr>
              <a:t>медицинские документы (их копии) и выписки из них, в том числе в форме электронных документов, и получать на основании такой документации консультации у других специалистов</a:t>
            </a:r>
            <a:r>
              <a:rPr lang="ru-RU" sz="1600" dirty="0" smtClean="0">
                <a:solidFill>
                  <a:srgbClr val="002060"/>
                </a:solidFill>
                <a:latin typeface="+mj-lt"/>
                <a:ea typeface="Times New Roman" charset="0"/>
                <a:cs typeface="Times New Roman" charset="0"/>
              </a:rPr>
              <a:t> (п.4, п. 5 ст. 22 Закона 323-ФЗ)</a:t>
            </a:r>
          </a:p>
          <a:p>
            <a:pPr marL="257175" indent="-257175" algn="just">
              <a:spcBef>
                <a:spcPts val="0"/>
              </a:spcBef>
              <a:buFont typeface="Corbel" panose="020B0503020204020204" pitchFamily="34" charset="0"/>
              <a:buAutoNum type="arabicPeriod"/>
            </a:pPr>
            <a:endParaRPr lang="ru-RU" sz="1600" dirty="0" smtClean="0">
              <a:solidFill>
                <a:srgbClr val="002060"/>
              </a:solidFill>
              <a:latin typeface="+mj-lt"/>
              <a:ea typeface="Times New Roman" charset="0"/>
              <a:cs typeface="Times New Roman" charset="0"/>
            </a:endParaRPr>
          </a:p>
          <a:p>
            <a:pPr marL="257175" indent="-257175" algn="just">
              <a:spcBef>
                <a:spcPts val="0"/>
              </a:spcBef>
              <a:buFont typeface="Corbel" panose="020B0503020204020204" pitchFamily="34" charset="0"/>
              <a:buAutoNum type="arabicPeriod"/>
            </a:pPr>
            <a:r>
              <a:rPr lang="ru-RU" sz="1600" u="sng" dirty="0" smtClean="0">
                <a:solidFill>
                  <a:srgbClr val="002060"/>
                </a:solidFill>
                <a:latin typeface="+mj-lt"/>
                <a:ea typeface="Times New Roman" charset="0"/>
                <a:cs typeface="Times New Roman" charset="0"/>
              </a:rPr>
              <a:t>требовать пригласит для консультаций врачей-специалистов</a:t>
            </a:r>
            <a:r>
              <a:rPr lang="ru-RU" sz="1600" dirty="0" smtClean="0">
                <a:solidFill>
                  <a:srgbClr val="002060"/>
                </a:solidFill>
                <a:latin typeface="+mj-lt"/>
                <a:ea typeface="Times New Roman" charset="0"/>
                <a:cs typeface="Times New Roman" charset="0"/>
              </a:rPr>
              <a:t> (пп.1. п. 2 ст. 70 Закона 323-ФЗ)</a:t>
            </a:r>
          </a:p>
          <a:p>
            <a:pPr marL="342900" indent="-342900" algn="just">
              <a:spcBef>
                <a:spcPts val="0"/>
              </a:spcBef>
              <a:spcAft>
                <a:spcPts val="0"/>
              </a:spcAft>
              <a:buFont typeface="Arial" panose="020B0604020202020204" pitchFamily="34" charset="0"/>
              <a:buAutoNum type="arabicParenR"/>
            </a:pPr>
            <a:r>
              <a:rPr lang="ru-RU" sz="1600" dirty="0" smtClean="0">
                <a:solidFill>
                  <a:srgbClr val="002060"/>
                </a:solidFill>
                <a:latin typeface="+mj-lt"/>
                <a:ea typeface="Times New Roman" charset="0"/>
                <a:cs typeface="Times New Roman" charset="0"/>
              </a:rPr>
              <a:t>охрану здоровья;</a:t>
            </a:r>
          </a:p>
          <a:p>
            <a:pPr marL="0" indent="0" algn="just">
              <a:spcBef>
                <a:spcPts val="0"/>
              </a:spcBef>
              <a:spcAft>
                <a:spcPts val="0"/>
              </a:spcAft>
              <a:buFont typeface="Arial" panose="020B0604020202020204" pitchFamily="34" charset="0"/>
              <a:buNone/>
            </a:pPr>
            <a:r>
              <a:rPr lang="ru-RU" sz="1600" dirty="0" smtClean="0">
                <a:solidFill>
                  <a:srgbClr val="002060"/>
                </a:solidFill>
                <a:latin typeface="+mj-lt"/>
                <a:ea typeface="Times New Roman" charset="0"/>
                <a:cs typeface="Times New Roman" charset="0"/>
              </a:rPr>
              <a:t>2) медицинскую помощь;</a:t>
            </a:r>
          </a:p>
          <a:p>
            <a:pPr marL="0" indent="0" algn="just">
              <a:spcBef>
                <a:spcPts val="0"/>
              </a:spcBef>
              <a:spcAft>
                <a:spcPts val="0"/>
              </a:spcAft>
              <a:buFont typeface="Arial" panose="020B0604020202020204" pitchFamily="34" charset="0"/>
              <a:buNone/>
            </a:pPr>
            <a:r>
              <a:rPr lang="ru-RU" sz="1600" b="1" u="sng" dirty="0" smtClean="0">
                <a:solidFill>
                  <a:srgbClr val="002060"/>
                </a:solidFill>
                <a:latin typeface="+mj-lt"/>
                <a:ea typeface="Times New Roman" charset="0"/>
                <a:cs typeface="Times New Roman" charset="0"/>
              </a:rPr>
              <a:t>3) выбор врача и выбор медицинской организации;</a:t>
            </a:r>
          </a:p>
          <a:p>
            <a:pPr marL="0" indent="0" algn="just">
              <a:spcBef>
                <a:spcPts val="0"/>
              </a:spcBef>
              <a:spcAft>
                <a:spcPts val="0"/>
              </a:spcAft>
              <a:buFont typeface="Arial" panose="020B0604020202020204" pitchFamily="34" charset="0"/>
              <a:buNone/>
            </a:pPr>
            <a:endParaRPr lang="ru-RU" sz="1600" b="1" u="sng" dirty="0" smtClean="0">
              <a:solidFill>
                <a:srgbClr val="002060"/>
              </a:solidFill>
              <a:latin typeface="+mj-lt"/>
              <a:ea typeface="Times New Roman" charset="0"/>
              <a:cs typeface="Times New Roman" charset="0"/>
            </a:endParaRPr>
          </a:p>
          <a:p>
            <a:pPr marL="0" indent="0" algn="just">
              <a:spcBef>
                <a:spcPts val="0"/>
              </a:spcBef>
              <a:spcAft>
                <a:spcPts val="0"/>
              </a:spcAft>
              <a:buFont typeface="Arial" panose="020B0604020202020204" pitchFamily="34" charset="0"/>
              <a:buNone/>
            </a:pPr>
            <a:r>
              <a:rPr lang="ru-RU" sz="1600" dirty="0" smtClean="0">
                <a:solidFill>
                  <a:srgbClr val="002060"/>
                </a:solidFill>
                <a:latin typeface="+mj-lt"/>
                <a:ea typeface="Times New Roman" charset="0"/>
                <a:cs typeface="Times New Roman" charset="0"/>
              </a:rPr>
              <a:t>4) профилактику, диагностику, лечение, медицинскую реабилитацию в медицинских организациях в условиях, соответствующих санитарно-гигиеническим требованиям;</a:t>
            </a:r>
          </a:p>
          <a:p>
            <a:pPr marL="0" indent="0" algn="just">
              <a:spcBef>
                <a:spcPts val="0"/>
              </a:spcBef>
              <a:spcAft>
                <a:spcPts val="0"/>
              </a:spcAft>
              <a:buFont typeface="Arial" panose="020B0604020202020204" pitchFamily="34" charset="0"/>
              <a:buNone/>
            </a:pPr>
            <a:endParaRPr lang="ru-RU" sz="1600" dirty="0" smtClean="0">
              <a:solidFill>
                <a:srgbClr val="002060"/>
              </a:solidFill>
              <a:latin typeface="+mj-lt"/>
              <a:ea typeface="Times New Roman" charset="0"/>
              <a:cs typeface="Times New Roman" charset="0"/>
            </a:endParaRPr>
          </a:p>
          <a:p>
            <a:pPr marL="0" indent="0" algn="just">
              <a:spcBef>
                <a:spcPts val="0"/>
              </a:spcBef>
              <a:spcAft>
                <a:spcPts val="0"/>
              </a:spcAft>
              <a:buFont typeface="Arial" panose="020B0604020202020204" pitchFamily="34" charset="0"/>
              <a:buNone/>
            </a:pPr>
            <a:r>
              <a:rPr lang="ru-RU" sz="1600" dirty="0" smtClean="0">
                <a:solidFill>
                  <a:srgbClr val="002060"/>
                </a:solidFill>
                <a:latin typeface="+mj-lt"/>
                <a:ea typeface="Times New Roman" charset="0"/>
                <a:cs typeface="Times New Roman" charset="0"/>
              </a:rPr>
              <a:t>5) получение консультаций врачей-специалистов;</a:t>
            </a:r>
          </a:p>
        </p:txBody>
      </p:sp>
    </p:spTree>
    <p:extLst>
      <p:ext uri="{BB962C8B-B14F-4D97-AF65-F5344CB8AC3E}">
        <p14:creationId xmlns:p14="http://schemas.microsoft.com/office/powerpoint/2010/main" val="8111408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1" name="Picture 1" descr="F:\Конгресс 2016\ОООИБРС\титул1.jpg"/>
          <p:cNvPicPr>
            <a:picLocks noChangeAspect="1" noChangeArrowheads="1"/>
          </p:cNvPicPr>
          <p:nvPr/>
        </p:nvPicPr>
        <p:blipFill>
          <a:blip r:embed="rId2" cstate="print"/>
          <a:srcRect/>
          <a:stretch>
            <a:fillRect/>
          </a:stretch>
        </p:blipFill>
        <p:spPr bwMode="auto">
          <a:xfrm>
            <a:off x="1" y="664307"/>
            <a:ext cx="9144000" cy="5688887"/>
          </a:xfrm>
          <a:prstGeom prst="rect">
            <a:avLst/>
          </a:prstGeom>
          <a:noFill/>
        </p:spPr>
      </p:pic>
      <p:sp>
        <p:nvSpPr>
          <p:cNvPr id="2" name="Заголовок 1"/>
          <p:cNvSpPr>
            <a:spLocks noGrp="1"/>
          </p:cNvSpPr>
          <p:nvPr>
            <p:ph type="ctrTitle"/>
          </p:nvPr>
        </p:nvSpPr>
        <p:spPr>
          <a:xfrm>
            <a:off x="380972" y="1311805"/>
            <a:ext cx="5572164" cy="2089151"/>
          </a:xfrm>
        </p:spPr>
        <p:txBody>
          <a:bodyPr>
            <a:noAutofit/>
          </a:bodyPr>
          <a:lstStyle/>
          <a:p>
            <a:pPr algn="l">
              <a:lnSpc>
                <a:spcPct val="105000"/>
              </a:lnSpc>
              <a:buSzPct val="70000"/>
              <a:defRPr/>
            </a:pPr>
            <a:r>
              <a:rPr lang="ru-RU" sz="2400" b="1" dirty="0" smtClean="0">
                <a:solidFill>
                  <a:schemeClr val="accent1"/>
                </a:solidFill>
                <a:effectLst/>
                <a:latin typeface="Verdana" pitchFamily="34" charset="0"/>
                <a:ea typeface="+mn-ea"/>
                <a:cs typeface="+mn-cs"/>
              </a:rPr>
              <a:t>ОБЩЕРОССИЙСКАЯ </a:t>
            </a:r>
            <a:br>
              <a:rPr lang="ru-RU" sz="2400" b="1" dirty="0" smtClean="0">
                <a:solidFill>
                  <a:schemeClr val="accent1"/>
                </a:solidFill>
                <a:effectLst/>
                <a:latin typeface="Verdana" pitchFamily="34" charset="0"/>
                <a:ea typeface="+mn-ea"/>
                <a:cs typeface="+mn-cs"/>
              </a:rPr>
            </a:br>
            <a:r>
              <a:rPr lang="ru-RU" sz="2400" b="1" dirty="0" smtClean="0">
                <a:solidFill>
                  <a:schemeClr val="accent1"/>
                </a:solidFill>
                <a:effectLst/>
                <a:latin typeface="Verdana" pitchFamily="34" charset="0"/>
                <a:ea typeface="+mn-ea"/>
                <a:cs typeface="+mn-cs"/>
              </a:rPr>
              <a:t>ОБЩЕСТВЕННАЯ ОРГАНИЗАЦИЯ ИНВАЛИДОВ БОЛЬНЫХ РАССЕЯННЫМ СКЛЕРОЗОМ </a:t>
            </a:r>
            <a:endParaRPr lang="ru-RU" sz="2400" b="1" dirty="0">
              <a:solidFill>
                <a:schemeClr val="accent1"/>
              </a:solidFill>
              <a:effectLst/>
              <a:latin typeface="Verdana" pitchFamily="34" charset="0"/>
              <a:ea typeface="+mn-ea"/>
              <a:cs typeface="+mn-cs"/>
            </a:endParaRPr>
          </a:p>
        </p:txBody>
      </p:sp>
      <p:sp>
        <p:nvSpPr>
          <p:cNvPr id="11267" name="Подзаголовок 2"/>
          <p:cNvSpPr>
            <a:spLocks noGrp="1"/>
          </p:cNvSpPr>
          <p:nvPr>
            <p:ph type="subTitle" idx="1"/>
          </p:nvPr>
        </p:nvSpPr>
        <p:spPr>
          <a:xfrm>
            <a:off x="439738" y="3797841"/>
            <a:ext cx="4857784" cy="1345659"/>
          </a:xfrm>
        </p:spPr>
        <p:txBody>
          <a:bodyPr/>
          <a:lstStyle/>
          <a:p>
            <a:pPr algn="l">
              <a:lnSpc>
                <a:spcPct val="105000"/>
              </a:lnSpc>
              <a:spcBef>
                <a:spcPct val="0"/>
              </a:spcBef>
              <a:defRPr/>
            </a:pPr>
            <a:r>
              <a:rPr lang="ru-RU" sz="4000" b="1" dirty="0" smtClean="0">
                <a:solidFill>
                  <a:srgbClr val="C00000"/>
                </a:solidFill>
              </a:rPr>
              <a:t>20 лет на защите прав пациентов</a:t>
            </a:r>
          </a:p>
        </p:txBody>
      </p:sp>
      <p:sp>
        <p:nvSpPr>
          <p:cNvPr id="7" name="TextBox 6"/>
          <p:cNvSpPr txBox="1">
            <a:spLocks noChangeArrowheads="1"/>
          </p:cNvSpPr>
          <p:nvPr/>
        </p:nvSpPr>
        <p:spPr bwMode="auto">
          <a:xfrm>
            <a:off x="182563" y="6337300"/>
            <a:ext cx="66468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ru-RU" altLang="ru-RU" sz="2400">
                <a:solidFill>
                  <a:schemeClr val="bg1"/>
                </a:solidFill>
                <a:latin typeface="Franklin Gothic Demi" pitchFamily="34" charset="0"/>
              </a:rPr>
              <a:t>Московское общество рассеянного склероза </a:t>
            </a:r>
          </a:p>
        </p:txBody>
      </p:sp>
      <p:sp>
        <p:nvSpPr>
          <p:cNvPr id="8" name="TextBox 7"/>
          <p:cNvSpPr txBox="1">
            <a:spLocks noChangeArrowheads="1"/>
          </p:cNvSpPr>
          <p:nvPr/>
        </p:nvSpPr>
        <p:spPr bwMode="auto">
          <a:xfrm>
            <a:off x="182563" y="6337300"/>
            <a:ext cx="66468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ru-RU" altLang="ru-RU" sz="2400">
                <a:solidFill>
                  <a:schemeClr val="bg1"/>
                </a:solidFill>
                <a:latin typeface="Franklin Gothic Demi" pitchFamily="34" charset="0"/>
              </a:rPr>
              <a:t>Московское общество рассеянного склероза </a:t>
            </a:r>
          </a:p>
        </p:txBody>
      </p:sp>
      <p:sp>
        <p:nvSpPr>
          <p:cNvPr id="9" name="Прямоугольник 8">
            <a:extLst/>
          </p:cNvPr>
          <p:cNvSpPr/>
          <p:nvPr/>
        </p:nvSpPr>
        <p:spPr>
          <a:xfrm>
            <a:off x="0" y="6376988"/>
            <a:ext cx="9144000" cy="481012"/>
          </a:xfrm>
          <a:prstGeom prst="rect">
            <a:avLst/>
          </a:prstGeom>
          <a:solidFill>
            <a:srgbClr val="044C6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cxnSp>
        <p:nvCxnSpPr>
          <p:cNvPr id="10" name="Прямая соединительная линия 9">
            <a:extLst/>
          </p:cNvPr>
          <p:cNvCxnSpPr/>
          <p:nvPr/>
        </p:nvCxnSpPr>
        <p:spPr>
          <a:xfrm>
            <a:off x="0" y="6381750"/>
            <a:ext cx="9144000" cy="0"/>
          </a:xfrm>
          <a:prstGeom prst="line">
            <a:avLst/>
          </a:prstGeom>
          <a:ln w="44450">
            <a:solidFill>
              <a:srgbClr val="25601D"/>
            </a:solidFill>
          </a:ln>
        </p:spPr>
        <p:style>
          <a:lnRef idx="1">
            <a:schemeClr val="accent1"/>
          </a:lnRef>
          <a:fillRef idx="0">
            <a:schemeClr val="accent1"/>
          </a:fillRef>
          <a:effectRef idx="0">
            <a:schemeClr val="accent1"/>
          </a:effectRef>
          <a:fontRef idx="minor">
            <a:schemeClr val="tx1"/>
          </a:fontRef>
        </p:style>
      </p:cxnSp>
      <p:sp>
        <p:nvSpPr>
          <p:cNvPr id="11" name="TextBox 35"/>
          <p:cNvSpPr txBox="1">
            <a:spLocks noChangeArrowheads="1"/>
          </p:cNvSpPr>
          <p:nvPr/>
        </p:nvSpPr>
        <p:spPr bwMode="auto">
          <a:xfrm>
            <a:off x="182563" y="6337300"/>
            <a:ext cx="66468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ru-RU" altLang="ru-RU" sz="2400" dirty="0">
                <a:solidFill>
                  <a:schemeClr val="bg1"/>
                </a:solidFill>
                <a:latin typeface="Franklin Gothic Demi" pitchFamily="34" charset="0"/>
              </a:rPr>
              <a:t>Московское общество рассеянного склероза </a:t>
            </a:r>
          </a:p>
        </p:txBody>
      </p:sp>
      <p:cxnSp>
        <p:nvCxnSpPr>
          <p:cNvPr id="12" name="Прямая соединительная линия 11"/>
          <p:cNvCxnSpPr/>
          <p:nvPr/>
        </p:nvCxnSpPr>
        <p:spPr>
          <a:xfrm>
            <a:off x="0" y="682625"/>
            <a:ext cx="9144000" cy="0"/>
          </a:xfrm>
          <a:prstGeom prst="line">
            <a:avLst/>
          </a:prstGeom>
          <a:ln w="44450">
            <a:solidFill>
              <a:srgbClr val="25601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082989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Box 9"/>
          <p:cNvSpPr txBox="1">
            <a:spLocks noChangeArrowheads="1"/>
          </p:cNvSpPr>
          <p:nvPr/>
        </p:nvSpPr>
        <p:spPr bwMode="auto">
          <a:xfrm>
            <a:off x="131763" y="115888"/>
            <a:ext cx="87661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None/>
            </a:pPr>
            <a:r>
              <a:rPr lang="ru-RU" altLang="ru-RU" sz="2400" dirty="0">
                <a:solidFill>
                  <a:srgbClr val="044C63"/>
                </a:solidFill>
                <a:latin typeface="Franklin Gothic Demi" pitchFamily="34" charset="0"/>
              </a:rPr>
              <a:t>ПРАВА ПАЦИЕНТА</a:t>
            </a:r>
          </a:p>
        </p:txBody>
      </p:sp>
      <p:cxnSp>
        <p:nvCxnSpPr>
          <p:cNvPr id="12" name="Прямая соединительная линия 11"/>
          <p:cNvCxnSpPr/>
          <p:nvPr/>
        </p:nvCxnSpPr>
        <p:spPr>
          <a:xfrm>
            <a:off x="0" y="644525"/>
            <a:ext cx="9144000" cy="0"/>
          </a:xfrm>
          <a:prstGeom prst="line">
            <a:avLst/>
          </a:prstGeom>
          <a:ln w="44450">
            <a:solidFill>
              <a:srgbClr val="25601D"/>
            </a:solidFill>
          </a:ln>
        </p:spPr>
        <p:style>
          <a:lnRef idx="1">
            <a:schemeClr val="accent1"/>
          </a:lnRef>
          <a:fillRef idx="0">
            <a:schemeClr val="accent1"/>
          </a:fillRef>
          <a:effectRef idx="0">
            <a:schemeClr val="accent1"/>
          </a:effectRef>
          <a:fontRef idx="minor">
            <a:schemeClr val="tx1"/>
          </a:fontRef>
        </p:style>
      </p:cxnSp>
      <p:sp>
        <p:nvSpPr>
          <p:cNvPr id="24" name="TextBox 6"/>
          <p:cNvSpPr txBox="1">
            <a:spLocks noChangeArrowheads="1"/>
          </p:cNvSpPr>
          <p:nvPr/>
        </p:nvSpPr>
        <p:spPr bwMode="auto">
          <a:xfrm>
            <a:off x="182563" y="6337300"/>
            <a:ext cx="66468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ru-RU" altLang="ru-RU" sz="2400">
                <a:solidFill>
                  <a:schemeClr val="bg1"/>
                </a:solidFill>
                <a:latin typeface="Franklin Gothic Demi" pitchFamily="34" charset="0"/>
              </a:rPr>
              <a:t>Московское общество рассеянного склероза </a:t>
            </a:r>
          </a:p>
        </p:txBody>
      </p:sp>
      <p:sp>
        <p:nvSpPr>
          <p:cNvPr id="25" name="TextBox 7"/>
          <p:cNvSpPr txBox="1">
            <a:spLocks noChangeArrowheads="1"/>
          </p:cNvSpPr>
          <p:nvPr/>
        </p:nvSpPr>
        <p:spPr bwMode="auto">
          <a:xfrm>
            <a:off x="182563" y="6337300"/>
            <a:ext cx="66468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ru-RU" altLang="ru-RU" sz="2400">
                <a:solidFill>
                  <a:schemeClr val="bg1"/>
                </a:solidFill>
                <a:latin typeface="Franklin Gothic Demi" pitchFamily="34" charset="0"/>
              </a:rPr>
              <a:t>Московское общество рассеянного склероза </a:t>
            </a:r>
          </a:p>
        </p:txBody>
      </p:sp>
      <p:sp>
        <p:nvSpPr>
          <p:cNvPr id="26" name="Прямоугольник 25">
            <a:extLst/>
          </p:cNvPr>
          <p:cNvSpPr/>
          <p:nvPr/>
        </p:nvSpPr>
        <p:spPr>
          <a:xfrm>
            <a:off x="0" y="6376988"/>
            <a:ext cx="9144000" cy="481012"/>
          </a:xfrm>
          <a:prstGeom prst="rect">
            <a:avLst/>
          </a:prstGeom>
          <a:solidFill>
            <a:srgbClr val="044C6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cxnSp>
        <p:nvCxnSpPr>
          <p:cNvPr id="27" name="Прямая соединительная линия 26">
            <a:extLst/>
          </p:cNvPr>
          <p:cNvCxnSpPr/>
          <p:nvPr/>
        </p:nvCxnSpPr>
        <p:spPr>
          <a:xfrm>
            <a:off x="0" y="6353175"/>
            <a:ext cx="9144000" cy="0"/>
          </a:xfrm>
          <a:prstGeom prst="line">
            <a:avLst/>
          </a:prstGeom>
          <a:ln w="44450">
            <a:solidFill>
              <a:srgbClr val="25601D"/>
            </a:solidFill>
          </a:ln>
        </p:spPr>
        <p:style>
          <a:lnRef idx="1">
            <a:schemeClr val="accent1"/>
          </a:lnRef>
          <a:fillRef idx="0">
            <a:schemeClr val="accent1"/>
          </a:fillRef>
          <a:effectRef idx="0">
            <a:schemeClr val="accent1"/>
          </a:effectRef>
          <a:fontRef idx="minor">
            <a:schemeClr val="tx1"/>
          </a:fontRef>
        </p:style>
      </p:cxnSp>
      <p:sp>
        <p:nvSpPr>
          <p:cNvPr id="33" name="TextBox 35"/>
          <p:cNvSpPr txBox="1">
            <a:spLocks noChangeArrowheads="1"/>
          </p:cNvSpPr>
          <p:nvPr/>
        </p:nvSpPr>
        <p:spPr bwMode="auto">
          <a:xfrm>
            <a:off x="182563" y="6337300"/>
            <a:ext cx="66468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ru-RU" altLang="ru-RU" sz="2400" dirty="0">
                <a:solidFill>
                  <a:schemeClr val="bg1"/>
                </a:solidFill>
                <a:latin typeface="Franklin Gothic Demi" pitchFamily="34" charset="0"/>
              </a:rPr>
              <a:t>Московское общество рассеянного склероза </a:t>
            </a:r>
          </a:p>
        </p:txBody>
      </p:sp>
      <p:sp>
        <p:nvSpPr>
          <p:cNvPr id="21" name="Объект 3"/>
          <p:cNvSpPr txBox="1">
            <a:spLocks/>
          </p:cNvSpPr>
          <p:nvPr/>
        </p:nvSpPr>
        <p:spPr>
          <a:xfrm>
            <a:off x="145925" y="1176188"/>
            <a:ext cx="8808243" cy="5100787"/>
          </a:xfrm>
          <a:prstGeom prst="rect">
            <a:avLst/>
          </a:prstGeom>
          <a:noFill/>
        </p:spPr>
        <p:txBody>
          <a:bodyPr>
            <a:noAutofit/>
          </a:bodyPr>
          <a:lstStyle>
            <a:lvl1pPr marL="341710" indent="-341710" algn="l" defTabSz="913210" rtl="0" eaLnBrk="1" fontAlgn="base" hangingPunct="1">
              <a:spcBef>
                <a:spcPct val="20000"/>
              </a:spcBef>
              <a:spcAft>
                <a:spcPct val="0"/>
              </a:spcAft>
              <a:buFont typeface="Arial" panose="020B0604020202020204" pitchFamily="34" charset="0"/>
              <a:buChar char="•"/>
              <a:defRPr sz="3150" kern="1200">
                <a:solidFill>
                  <a:schemeClr val="tx1"/>
                </a:solidFill>
                <a:latin typeface="+mn-lt"/>
                <a:ea typeface="+mn-ea"/>
                <a:cs typeface="+mn-cs"/>
              </a:defRPr>
            </a:lvl1pPr>
            <a:lvl2pPr marL="741760" indent="-284560" algn="l" defTabSz="913210" rtl="0" eaLnBrk="1" fontAlgn="base" hangingPunct="1">
              <a:spcBef>
                <a:spcPct val="20000"/>
              </a:spcBef>
              <a:spcAft>
                <a:spcPct val="0"/>
              </a:spcAft>
              <a:buFont typeface="Arial" panose="020B0604020202020204" pitchFamily="34" charset="0"/>
              <a:buChar char="–"/>
              <a:defRPr sz="2775" kern="1200">
                <a:solidFill>
                  <a:schemeClr val="tx1"/>
                </a:solidFill>
                <a:latin typeface="+mn-lt"/>
                <a:ea typeface="+mn-ea"/>
                <a:cs typeface="+mn-cs"/>
              </a:defRPr>
            </a:lvl2pPr>
            <a:lvl3pPr marL="1141810" indent="-227410" algn="l" defTabSz="913210"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599010" indent="-227410" algn="l" defTabSz="913210" rtl="0" eaLnBrk="1" fontAlgn="base" hangingPunct="1">
              <a:spcBef>
                <a:spcPct val="20000"/>
              </a:spcBef>
              <a:spcAft>
                <a:spcPct val="0"/>
              </a:spcAft>
              <a:buFont typeface="Arial" panose="020B0604020202020204" pitchFamily="34" charset="0"/>
              <a:buChar char="–"/>
              <a:defRPr sz="1950" kern="1200">
                <a:solidFill>
                  <a:schemeClr val="tx1"/>
                </a:solidFill>
                <a:latin typeface="+mn-lt"/>
                <a:ea typeface="+mn-ea"/>
                <a:cs typeface="+mn-cs"/>
              </a:defRPr>
            </a:lvl4pPr>
            <a:lvl5pPr marL="2056210" indent="-227410" algn="l" defTabSz="913210" rtl="0" eaLnBrk="1" fontAlgn="base" hangingPunct="1">
              <a:spcBef>
                <a:spcPct val="20000"/>
              </a:spcBef>
              <a:spcAft>
                <a:spcPct val="0"/>
              </a:spcAft>
              <a:buFont typeface="Arial" panose="020B0604020202020204" pitchFamily="34" charset="0"/>
              <a:buChar char="»"/>
              <a:defRPr sz="1950" kern="1200">
                <a:solidFill>
                  <a:schemeClr val="tx1"/>
                </a:solidFill>
                <a:latin typeface="+mn-lt"/>
                <a:ea typeface="+mn-ea"/>
                <a:cs typeface="+mn-cs"/>
              </a:defRPr>
            </a:lvl5pPr>
            <a:lvl6pPr marL="2514537"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spcBef>
                <a:spcPts val="0"/>
              </a:spcBef>
              <a:spcAft>
                <a:spcPts val="0"/>
              </a:spcAft>
              <a:buNone/>
            </a:pPr>
            <a:r>
              <a:rPr lang="ru-RU" sz="1600" dirty="0">
                <a:solidFill>
                  <a:srgbClr val="002060"/>
                </a:solidFill>
                <a:ea typeface="Times New Roman" charset="0"/>
                <a:cs typeface="Times New Roman" charset="0"/>
              </a:rPr>
              <a:t>6) облегчение боли, связанной с заболеванием и (или) медицинским вмешательством, доступными методами и лекарственными препаратами;</a:t>
            </a:r>
          </a:p>
          <a:p>
            <a:pPr marL="0" indent="0" algn="just">
              <a:spcBef>
                <a:spcPts val="0"/>
              </a:spcBef>
              <a:spcAft>
                <a:spcPts val="0"/>
              </a:spcAft>
              <a:buNone/>
            </a:pPr>
            <a:endParaRPr lang="ru-RU" sz="1600" dirty="0" smtClean="0">
              <a:solidFill>
                <a:srgbClr val="002060"/>
              </a:solidFill>
              <a:ea typeface="Times New Roman" charset="0"/>
              <a:cs typeface="Times New Roman" charset="0"/>
            </a:endParaRPr>
          </a:p>
          <a:p>
            <a:pPr marL="0" indent="0" algn="just">
              <a:spcBef>
                <a:spcPts val="0"/>
              </a:spcBef>
              <a:spcAft>
                <a:spcPts val="0"/>
              </a:spcAft>
              <a:buNone/>
            </a:pPr>
            <a:r>
              <a:rPr lang="ru-RU" sz="1600" dirty="0" smtClean="0">
                <a:solidFill>
                  <a:srgbClr val="002060"/>
                </a:solidFill>
                <a:ea typeface="Times New Roman" charset="0"/>
                <a:cs typeface="Times New Roman" charset="0"/>
              </a:rPr>
              <a:t>7</a:t>
            </a:r>
            <a:r>
              <a:rPr lang="ru-RU" sz="1600" dirty="0">
                <a:solidFill>
                  <a:srgbClr val="002060"/>
                </a:solidFill>
                <a:ea typeface="Times New Roman" charset="0"/>
                <a:cs typeface="Times New Roman" charset="0"/>
              </a:rPr>
              <a:t>) получение информации о своих правах и обязанностях, состоянии своего здоровья, выбор лиц, которым в интересах пациента может быть передана информация о состоянии его здоровья</a:t>
            </a:r>
            <a:r>
              <a:rPr lang="ru-RU" sz="1600" dirty="0" smtClean="0">
                <a:solidFill>
                  <a:srgbClr val="002060"/>
                </a:solidFill>
                <a:ea typeface="Times New Roman" charset="0"/>
                <a:cs typeface="Times New Roman" charset="0"/>
              </a:rPr>
              <a:t>;</a:t>
            </a:r>
          </a:p>
          <a:p>
            <a:pPr marL="0" indent="0" algn="just">
              <a:spcBef>
                <a:spcPts val="0"/>
              </a:spcBef>
              <a:spcAft>
                <a:spcPts val="0"/>
              </a:spcAft>
              <a:buNone/>
            </a:pPr>
            <a:endParaRPr lang="ru-RU" sz="1600" dirty="0">
              <a:solidFill>
                <a:srgbClr val="002060"/>
              </a:solidFill>
              <a:ea typeface="Times New Roman" charset="0"/>
              <a:cs typeface="Times New Roman" charset="0"/>
            </a:endParaRPr>
          </a:p>
          <a:p>
            <a:pPr marL="0" indent="0" algn="just">
              <a:spcBef>
                <a:spcPts val="0"/>
              </a:spcBef>
              <a:spcAft>
                <a:spcPts val="0"/>
              </a:spcAft>
              <a:buNone/>
            </a:pPr>
            <a:r>
              <a:rPr lang="ru-RU" sz="1600" b="1" dirty="0">
                <a:solidFill>
                  <a:srgbClr val="002060"/>
                </a:solidFill>
                <a:ea typeface="Times New Roman" charset="0"/>
                <a:cs typeface="Times New Roman" charset="0"/>
              </a:rPr>
              <a:t>ВАЖНО ДЛЯ ВЗРОСЛЫХ ПАЦИЕНТОВ! </a:t>
            </a:r>
            <a:endParaRPr lang="ru-RU" sz="1600" b="1" dirty="0" smtClean="0">
              <a:solidFill>
                <a:srgbClr val="002060"/>
              </a:solidFill>
              <a:ea typeface="Times New Roman" charset="0"/>
              <a:cs typeface="Times New Roman" charset="0"/>
            </a:endParaRPr>
          </a:p>
          <a:p>
            <a:pPr marL="0" indent="0" algn="just">
              <a:spcBef>
                <a:spcPts val="0"/>
              </a:spcBef>
              <a:spcAft>
                <a:spcPts val="0"/>
              </a:spcAft>
              <a:buNone/>
            </a:pPr>
            <a:r>
              <a:rPr lang="ru-RU" sz="1600" b="1" dirty="0" smtClean="0">
                <a:solidFill>
                  <a:srgbClr val="002060"/>
                </a:solidFill>
                <a:ea typeface="Times New Roman" charset="0"/>
                <a:cs typeface="Times New Roman" charset="0"/>
              </a:rPr>
              <a:t>Для </a:t>
            </a:r>
            <a:r>
              <a:rPr lang="ru-RU" sz="1600" b="1" dirty="0">
                <a:solidFill>
                  <a:srgbClr val="002060"/>
                </a:solidFill>
                <a:ea typeface="Times New Roman" charset="0"/>
                <a:cs typeface="Times New Roman" charset="0"/>
              </a:rPr>
              <a:t>обеспечения доступа ваших родственников к медицинской документации и</a:t>
            </a:r>
            <a:r>
              <a:rPr lang="en-US" sz="1600" b="1" dirty="0">
                <a:solidFill>
                  <a:srgbClr val="002060"/>
                </a:solidFill>
                <a:ea typeface="Times New Roman" charset="0"/>
                <a:cs typeface="Times New Roman" charset="0"/>
              </a:rPr>
              <a:t>/</a:t>
            </a:r>
            <a:r>
              <a:rPr lang="ru-RU" sz="1600" b="1" dirty="0">
                <a:solidFill>
                  <a:srgbClr val="002060"/>
                </a:solidFill>
                <a:ea typeface="Times New Roman" charset="0"/>
                <a:cs typeface="Times New Roman" charset="0"/>
              </a:rPr>
              <a:t>или информации о вашем здоровье в вашей медицинской документации должно быть указано такое контактное лицо, но лучше оформить нотариальную доверенность с подробным указание полномочий</a:t>
            </a:r>
            <a:r>
              <a:rPr lang="ru-RU" sz="1600" b="1" dirty="0" smtClean="0">
                <a:solidFill>
                  <a:srgbClr val="002060"/>
                </a:solidFill>
                <a:ea typeface="Times New Roman" charset="0"/>
                <a:cs typeface="Times New Roman" charset="0"/>
              </a:rPr>
              <a:t>.</a:t>
            </a:r>
          </a:p>
          <a:p>
            <a:pPr marL="0" indent="0" algn="just">
              <a:spcBef>
                <a:spcPts val="0"/>
              </a:spcBef>
              <a:spcAft>
                <a:spcPts val="0"/>
              </a:spcAft>
              <a:buNone/>
            </a:pPr>
            <a:endParaRPr lang="ru-RU" sz="1600" b="1" dirty="0">
              <a:solidFill>
                <a:srgbClr val="002060"/>
              </a:solidFill>
              <a:ea typeface="Times New Roman" charset="0"/>
              <a:cs typeface="Times New Roman" charset="0"/>
            </a:endParaRPr>
          </a:p>
          <a:p>
            <a:pPr marL="0" indent="0" algn="just">
              <a:spcBef>
                <a:spcPts val="0"/>
              </a:spcBef>
              <a:spcAft>
                <a:spcPts val="0"/>
              </a:spcAft>
              <a:buNone/>
            </a:pPr>
            <a:r>
              <a:rPr lang="ru-RU" sz="1600" dirty="0">
                <a:solidFill>
                  <a:srgbClr val="002060"/>
                </a:solidFill>
                <a:ea typeface="Times New Roman" charset="0"/>
                <a:cs typeface="Times New Roman" charset="0"/>
              </a:rPr>
              <a:t>8) получение лечебного питания в случае нахождения пациента на лечении в стационарных условиях</a:t>
            </a:r>
            <a:r>
              <a:rPr lang="ru-RU" sz="1600" dirty="0" smtClean="0">
                <a:solidFill>
                  <a:srgbClr val="002060"/>
                </a:solidFill>
                <a:ea typeface="Times New Roman" charset="0"/>
                <a:cs typeface="Times New Roman" charset="0"/>
              </a:rPr>
              <a:t>;</a:t>
            </a:r>
          </a:p>
          <a:p>
            <a:pPr marL="0" indent="0" algn="just">
              <a:spcBef>
                <a:spcPts val="0"/>
              </a:spcBef>
              <a:spcAft>
                <a:spcPts val="0"/>
              </a:spcAft>
              <a:buNone/>
            </a:pPr>
            <a:endParaRPr lang="ru-RU" sz="1600" dirty="0" smtClean="0">
              <a:solidFill>
                <a:srgbClr val="002060"/>
              </a:solidFill>
              <a:ea typeface="Times New Roman" charset="0"/>
              <a:cs typeface="Times New Roman" charset="0"/>
            </a:endParaRPr>
          </a:p>
          <a:p>
            <a:pPr marL="0" indent="0" algn="just">
              <a:spcBef>
                <a:spcPts val="0"/>
              </a:spcBef>
              <a:spcAft>
                <a:spcPts val="0"/>
              </a:spcAft>
              <a:buNone/>
            </a:pPr>
            <a:r>
              <a:rPr lang="ru-RU" sz="1600" dirty="0">
                <a:solidFill>
                  <a:srgbClr val="002060"/>
                </a:solidFill>
                <a:ea typeface="Times New Roman" charset="0"/>
                <a:cs typeface="Times New Roman" charset="0"/>
              </a:rPr>
              <a:t>9) защиту сведений, составляющих врачебную тайну;</a:t>
            </a:r>
          </a:p>
          <a:p>
            <a:pPr marL="0" indent="0" algn="just">
              <a:spcBef>
                <a:spcPts val="0"/>
              </a:spcBef>
              <a:spcAft>
                <a:spcPts val="0"/>
              </a:spcAft>
              <a:buNone/>
            </a:pPr>
            <a:endParaRPr lang="ru-RU" sz="1600" dirty="0" smtClean="0">
              <a:solidFill>
                <a:srgbClr val="002060"/>
              </a:solidFill>
              <a:ea typeface="Times New Roman" charset="0"/>
              <a:cs typeface="Times New Roman" charset="0"/>
            </a:endParaRPr>
          </a:p>
          <a:p>
            <a:pPr marL="0" indent="0">
              <a:buNone/>
            </a:pPr>
            <a:endParaRPr lang="ru-RU" sz="1600" dirty="0">
              <a:solidFill>
                <a:srgbClr val="002060"/>
              </a:solidFill>
            </a:endParaRPr>
          </a:p>
          <a:p>
            <a:pPr marL="0" indent="0" algn="just">
              <a:buNone/>
            </a:pPr>
            <a:endParaRPr lang="ru-RU" sz="1600" b="1" dirty="0">
              <a:solidFill>
                <a:srgbClr val="002060"/>
              </a:solidFill>
              <a:ea typeface="Times New Roman" charset="0"/>
              <a:cs typeface="Times New Roman" charset="0"/>
            </a:endParaRPr>
          </a:p>
        </p:txBody>
      </p:sp>
    </p:spTree>
    <p:extLst>
      <p:ext uri="{BB962C8B-B14F-4D97-AF65-F5344CB8AC3E}">
        <p14:creationId xmlns:p14="http://schemas.microsoft.com/office/powerpoint/2010/main" val="222016103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Box 9"/>
          <p:cNvSpPr txBox="1">
            <a:spLocks noChangeArrowheads="1"/>
          </p:cNvSpPr>
          <p:nvPr/>
        </p:nvSpPr>
        <p:spPr bwMode="auto">
          <a:xfrm>
            <a:off x="131763" y="115888"/>
            <a:ext cx="87661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None/>
            </a:pPr>
            <a:r>
              <a:rPr lang="ru-RU" altLang="ru-RU" sz="2400" dirty="0">
                <a:solidFill>
                  <a:srgbClr val="044C63"/>
                </a:solidFill>
                <a:latin typeface="Franklin Gothic Demi" pitchFamily="34" charset="0"/>
              </a:rPr>
              <a:t>ПРАВА ПАЦИЕНТА</a:t>
            </a:r>
          </a:p>
        </p:txBody>
      </p:sp>
      <p:cxnSp>
        <p:nvCxnSpPr>
          <p:cNvPr id="12" name="Прямая соединительная линия 11"/>
          <p:cNvCxnSpPr/>
          <p:nvPr/>
        </p:nvCxnSpPr>
        <p:spPr>
          <a:xfrm>
            <a:off x="0" y="644525"/>
            <a:ext cx="9144000" cy="0"/>
          </a:xfrm>
          <a:prstGeom prst="line">
            <a:avLst/>
          </a:prstGeom>
          <a:ln w="44450">
            <a:solidFill>
              <a:srgbClr val="25601D"/>
            </a:solidFill>
          </a:ln>
        </p:spPr>
        <p:style>
          <a:lnRef idx="1">
            <a:schemeClr val="accent1"/>
          </a:lnRef>
          <a:fillRef idx="0">
            <a:schemeClr val="accent1"/>
          </a:fillRef>
          <a:effectRef idx="0">
            <a:schemeClr val="accent1"/>
          </a:effectRef>
          <a:fontRef idx="minor">
            <a:schemeClr val="tx1"/>
          </a:fontRef>
        </p:style>
      </p:cxnSp>
      <p:sp>
        <p:nvSpPr>
          <p:cNvPr id="24" name="TextBox 6"/>
          <p:cNvSpPr txBox="1">
            <a:spLocks noChangeArrowheads="1"/>
          </p:cNvSpPr>
          <p:nvPr/>
        </p:nvSpPr>
        <p:spPr bwMode="auto">
          <a:xfrm>
            <a:off x="182563" y="6337300"/>
            <a:ext cx="66468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ru-RU" altLang="ru-RU" sz="2400">
                <a:solidFill>
                  <a:schemeClr val="bg1"/>
                </a:solidFill>
                <a:latin typeface="Franklin Gothic Demi" pitchFamily="34" charset="0"/>
              </a:rPr>
              <a:t>Московское общество рассеянного склероза </a:t>
            </a:r>
          </a:p>
        </p:txBody>
      </p:sp>
      <p:sp>
        <p:nvSpPr>
          <p:cNvPr id="25" name="TextBox 7"/>
          <p:cNvSpPr txBox="1">
            <a:spLocks noChangeArrowheads="1"/>
          </p:cNvSpPr>
          <p:nvPr/>
        </p:nvSpPr>
        <p:spPr bwMode="auto">
          <a:xfrm>
            <a:off x="182563" y="6337300"/>
            <a:ext cx="66468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ru-RU" altLang="ru-RU" sz="2400">
                <a:solidFill>
                  <a:schemeClr val="bg1"/>
                </a:solidFill>
                <a:latin typeface="Franklin Gothic Demi" pitchFamily="34" charset="0"/>
              </a:rPr>
              <a:t>Московское общество рассеянного склероза </a:t>
            </a:r>
          </a:p>
        </p:txBody>
      </p:sp>
      <p:sp>
        <p:nvSpPr>
          <p:cNvPr id="26" name="Прямоугольник 25">
            <a:extLst/>
          </p:cNvPr>
          <p:cNvSpPr/>
          <p:nvPr/>
        </p:nvSpPr>
        <p:spPr>
          <a:xfrm>
            <a:off x="0" y="6376988"/>
            <a:ext cx="9144000" cy="481012"/>
          </a:xfrm>
          <a:prstGeom prst="rect">
            <a:avLst/>
          </a:prstGeom>
          <a:solidFill>
            <a:srgbClr val="044C6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cxnSp>
        <p:nvCxnSpPr>
          <p:cNvPr id="27" name="Прямая соединительная линия 26">
            <a:extLst/>
          </p:cNvPr>
          <p:cNvCxnSpPr/>
          <p:nvPr/>
        </p:nvCxnSpPr>
        <p:spPr>
          <a:xfrm>
            <a:off x="0" y="6353175"/>
            <a:ext cx="9144000" cy="0"/>
          </a:xfrm>
          <a:prstGeom prst="line">
            <a:avLst/>
          </a:prstGeom>
          <a:ln w="44450">
            <a:solidFill>
              <a:srgbClr val="25601D"/>
            </a:solidFill>
          </a:ln>
        </p:spPr>
        <p:style>
          <a:lnRef idx="1">
            <a:schemeClr val="accent1"/>
          </a:lnRef>
          <a:fillRef idx="0">
            <a:schemeClr val="accent1"/>
          </a:fillRef>
          <a:effectRef idx="0">
            <a:schemeClr val="accent1"/>
          </a:effectRef>
          <a:fontRef idx="minor">
            <a:schemeClr val="tx1"/>
          </a:fontRef>
        </p:style>
      </p:cxnSp>
      <p:sp>
        <p:nvSpPr>
          <p:cNvPr id="33" name="TextBox 35"/>
          <p:cNvSpPr txBox="1">
            <a:spLocks noChangeArrowheads="1"/>
          </p:cNvSpPr>
          <p:nvPr/>
        </p:nvSpPr>
        <p:spPr bwMode="auto">
          <a:xfrm>
            <a:off x="182563" y="6337300"/>
            <a:ext cx="66468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ru-RU" altLang="ru-RU" sz="2400" dirty="0">
                <a:solidFill>
                  <a:schemeClr val="bg1"/>
                </a:solidFill>
                <a:latin typeface="Franklin Gothic Demi" pitchFamily="34" charset="0"/>
              </a:rPr>
              <a:t>Московское общество рассеянного склероза </a:t>
            </a:r>
          </a:p>
        </p:txBody>
      </p:sp>
      <p:sp>
        <p:nvSpPr>
          <p:cNvPr id="21" name="Объект 3"/>
          <p:cNvSpPr txBox="1">
            <a:spLocks/>
          </p:cNvSpPr>
          <p:nvPr/>
        </p:nvSpPr>
        <p:spPr>
          <a:xfrm>
            <a:off x="145925" y="814238"/>
            <a:ext cx="8808243" cy="5100787"/>
          </a:xfrm>
          <a:prstGeom prst="rect">
            <a:avLst/>
          </a:prstGeom>
          <a:noFill/>
        </p:spPr>
        <p:txBody>
          <a:bodyPr>
            <a:noAutofit/>
          </a:bodyPr>
          <a:lstStyle>
            <a:lvl1pPr marL="341710" indent="-341710" algn="l" defTabSz="913210" rtl="0" eaLnBrk="1" fontAlgn="base" hangingPunct="1">
              <a:spcBef>
                <a:spcPct val="20000"/>
              </a:spcBef>
              <a:spcAft>
                <a:spcPct val="0"/>
              </a:spcAft>
              <a:buFont typeface="Arial" panose="020B0604020202020204" pitchFamily="34" charset="0"/>
              <a:buChar char="•"/>
              <a:defRPr sz="3150" kern="1200">
                <a:solidFill>
                  <a:schemeClr val="tx1"/>
                </a:solidFill>
                <a:latin typeface="+mn-lt"/>
                <a:ea typeface="+mn-ea"/>
                <a:cs typeface="+mn-cs"/>
              </a:defRPr>
            </a:lvl1pPr>
            <a:lvl2pPr marL="741760" indent="-284560" algn="l" defTabSz="913210" rtl="0" eaLnBrk="1" fontAlgn="base" hangingPunct="1">
              <a:spcBef>
                <a:spcPct val="20000"/>
              </a:spcBef>
              <a:spcAft>
                <a:spcPct val="0"/>
              </a:spcAft>
              <a:buFont typeface="Arial" panose="020B0604020202020204" pitchFamily="34" charset="0"/>
              <a:buChar char="–"/>
              <a:defRPr sz="2775" kern="1200">
                <a:solidFill>
                  <a:schemeClr val="tx1"/>
                </a:solidFill>
                <a:latin typeface="+mn-lt"/>
                <a:ea typeface="+mn-ea"/>
                <a:cs typeface="+mn-cs"/>
              </a:defRPr>
            </a:lvl2pPr>
            <a:lvl3pPr marL="1141810" indent="-227410" algn="l" defTabSz="913210"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599010" indent="-227410" algn="l" defTabSz="913210" rtl="0" eaLnBrk="1" fontAlgn="base" hangingPunct="1">
              <a:spcBef>
                <a:spcPct val="20000"/>
              </a:spcBef>
              <a:spcAft>
                <a:spcPct val="0"/>
              </a:spcAft>
              <a:buFont typeface="Arial" panose="020B0604020202020204" pitchFamily="34" charset="0"/>
              <a:buChar char="–"/>
              <a:defRPr sz="1950" kern="1200">
                <a:solidFill>
                  <a:schemeClr val="tx1"/>
                </a:solidFill>
                <a:latin typeface="+mn-lt"/>
                <a:ea typeface="+mn-ea"/>
                <a:cs typeface="+mn-cs"/>
              </a:defRPr>
            </a:lvl4pPr>
            <a:lvl5pPr marL="2056210" indent="-227410" algn="l" defTabSz="913210" rtl="0" eaLnBrk="1" fontAlgn="base" hangingPunct="1">
              <a:spcBef>
                <a:spcPct val="20000"/>
              </a:spcBef>
              <a:spcAft>
                <a:spcPct val="0"/>
              </a:spcAft>
              <a:buFont typeface="Arial" panose="020B0604020202020204" pitchFamily="34" charset="0"/>
              <a:buChar char="»"/>
              <a:defRPr sz="1950" kern="1200">
                <a:solidFill>
                  <a:schemeClr val="tx1"/>
                </a:solidFill>
                <a:latin typeface="+mn-lt"/>
                <a:ea typeface="+mn-ea"/>
                <a:cs typeface="+mn-cs"/>
              </a:defRPr>
            </a:lvl5pPr>
            <a:lvl6pPr marL="2514537"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spcBef>
                <a:spcPts val="0"/>
              </a:spcBef>
              <a:spcAft>
                <a:spcPts val="0"/>
              </a:spcAft>
              <a:buNone/>
            </a:pPr>
            <a:r>
              <a:rPr lang="ru-RU" sz="1600" dirty="0">
                <a:solidFill>
                  <a:srgbClr val="002060"/>
                </a:solidFill>
                <a:ea typeface="Times New Roman" charset="0"/>
                <a:cs typeface="Times New Roman" charset="0"/>
              </a:rPr>
              <a:t>10) отказ от медицинского вмешательства;</a:t>
            </a:r>
          </a:p>
          <a:p>
            <a:pPr marL="0" indent="0" algn="just">
              <a:spcBef>
                <a:spcPts val="0"/>
              </a:spcBef>
              <a:spcAft>
                <a:spcPts val="0"/>
              </a:spcAft>
              <a:buNone/>
            </a:pPr>
            <a:r>
              <a:rPr lang="ru-RU" sz="1600" dirty="0">
                <a:solidFill>
                  <a:srgbClr val="002060"/>
                </a:solidFill>
                <a:ea typeface="Times New Roman" charset="0"/>
                <a:cs typeface="Times New Roman" charset="0"/>
              </a:rPr>
              <a:t>В соответствии со ст. 20 Закона 323-ФЗ необходимым предварительным условием медицинского вмешательства является дача информированного добровольного согласия гражданина или его законного представителя на медицинское вмешательство на основании предоставленной медицинским работником в доступной форме полной информации о целях, методах оказания медицинской помощи, связанном с ними риске, возможных вариантах медицинского вмешательства, о его последствиях, а также о предполагаемых результатах оказания медицинской помощи</a:t>
            </a:r>
            <a:r>
              <a:rPr lang="ru-RU" sz="1600" dirty="0" smtClean="0">
                <a:solidFill>
                  <a:srgbClr val="002060"/>
                </a:solidFill>
                <a:ea typeface="Times New Roman" charset="0"/>
                <a:cs typeface="Times New Roman" charset="0"/>
              </a:rPr>
              <a:t>.</a:t>
            </a:r>
          </a:p>
          <a:p>
            <a:pPr marL="0" indent="0" algn="just">
              <a:spcBef>
                <a:spcPts val="0"/>
              </a:spcBef>
              <a:spcAft>
                <a:spcPts val="0"/>
              </a:spcAft>
              <a:buNone/>
            </a:pPr>
            <a:endParaRPr lang="ru-RU" sz="1600" dirty="0">
              <a:solidFill>
                <a:srgbClr val="002060"/>
              </a:solidFill>
              <a:ea typeface="Times New Roman" charset="0"/>
              <a:cs typeface="Times New Roman" charset="0"/>
            </a:endParaRPr>
          </a:p>
          <a:p>
            <a:pPr marL="0" indent="0" algn="just">
              <a:spcBef>
                <a:spcPts val="0"/>
              </a:spcBef>
              <a:spcAft>
                <a:spcPts val="0"/>
              </a:spcAft>
              <a:buNone/>
            </a:pPr>
            <a:r>
              <a:rPr lang="ru-RU" sz="1600" dirty="0">
                <a:solidFill>
                  <a:srgbClr val="002060"/>
                </a:solidFill>
                <a:ea typeface="Times New Roman" charset="0"/>
                <a:cs typeface="Times New Roman" charset="0"/>
              </a:rPr>
              <a:t>11) возмещение вреда, причиненного здоровью при оказании ему медицинской помощи</a:t>
            </a:r>
            <a:r>
              <a:rPr lang="ru-RU" sz="1600" dirty="0" smtClean="0">
                <a:solidFill>
                  <a:srgbClr val="002060"/>
                </a:solidFill>
                <a:ea typeface="Times New Roman" charset="0"/>
                <a:cs typeface="Times New Roman" charset="0"/>
              </a:rPr>
              <a:t>;</a:t>
            </a:r>
          </a:p>
          <a:p>
            <a:pPr marL="0" indent="0" algn="just">
              <a:spcBef>
                <a:spcPts val="0"/>
              </a:spcBef>
              <a:spcAft>
                <a:spcPts val="0"/>
              </a:spcAft>
              <a:buNone/>
            </a:pPr>
            <a:endParaRPr lang="ru-RU" sz="1600" dirty="0">
              <a:solidFill>
                <a:srgbClr val="002060"/>
              </a:solidFill>
              <a:ea typeface="Times New Roman" charset="0"/>
              <a:cs typeface="Times New Roman" charset="0"/>
            </a:endParaRPr>
          </a:p>
          <a:p>
            <a:pPr marL="0" indent="0" algn="just">
              <a:spcBef>
                <a:spcPts val="0"/>
              </a:spcBef>
              <a:spcAft>
                <a:spcPts val="0"/>
              </a:spcAft>
              <a:buNone/>
            </a:pPr>
            <a:r>
              <a:rPr lang="ru-RU" sz="1600" dirty="0">
                <a:solidFill>
                  <a:srgbClr val="002060"/>
                </a:solidFill>
                <a:ea typeface="Times New Roman" charset="0"/>
                <a:cs typeface="Times New Roman" charset="0"/>
              </a:rPr>
              <a:t>12) допуск к нему адвоката или законного представителя для защиты своих прав</a:t>
            </a:r>
            <a:r>
              <a:rPr lang="ru-RU" sz="1600" dirty="0" smtClean="0">
                <a:solidFill>
                  <a:srgbClr val="002060"/>
                </a:solidFill>
                <a:ea typeface="Times New Roman" charset="0"/>
                <a:cs typeface="Times New Roman" charset="0"/>
              </a:rPr>
              <a:t>;</a:t>
            </a:r>
          </a:p>
          <a:p>
            <a:pPr marL="0" indent="0" algn="just">
              <a:spcBef>
                <a:spcPts val="0"/>
              </a:spcBef>
              <a:spcAft>
                <a:spcPts val="0"/>
              </a:spcAft>
              <a:buNone/>
            </a:pPr>
            <a:endParaRPr lang="ru-RU" sz="1600" dirty="0">
              <a:solidFill>
                <a:srgbClr val="002060"/>
              </a:solidFill>
              <a:ea typeface="Times New Roman" charset="0"/>
              <a:cs typeface="Times New Roman" charset="0"/>
            </a:endParaRPr>
          </a:p>
          <a:p>
            <a:pPr marL="0" indent="0" algn="just">
              <a:spcBef>
                <a:spcPts val="0"/>
              </a:spcBef>
              <a:spcAft>
                <a:spcPts val="0"/>
              </a:spcAft>
              <a:buNone/>
            </a:pPr>
            <a:r>
              <a:rPr lang="ru-RU" sz="1600" dirty="0">
                <a:solidFill>
                  <a:srgbClr val="002060"/>
                </a:solidFill>
                <a:ea typeface="Times New Roman" charset="0"/>
                <a:cs typeface="Times New Roman" charset="0"/>
              </a:rPr>
              <a:t>13) допуск к нему священнослужителя, а в случае нахождения пациента на лечении в стационарных условиях - на предоставление условий для отправления религиозных обрядов, проведение которых возможно в стационарных условиях, в том числе на предоставление отдельного помещения, если это не нарушает внутренний распорядок медицинской организации</a:t>
            </a:r>
            <a:r>
              <a:rPr lang="ru-RU" sz="1600" dirty="0" smtClean="0">
                <a:solidFill>
                  <a:srgbClr val="002060"/>
                </a:solidFill>
                <a:ea typeface="Times New Roman" charset="0"/>
                <a:cs typeface="Times New Roman" charset="0"/>
              </a:rPr>
              <a:t>;</a:t>
            </a:r>
          </a:p>
          <a:p>
            <a:pPr marL="0" indent="0" algn="just">
              <a:spcBef>
                <a:spcPts val="0"/>
              </a:spcBef>
              <a:spcAft>
                <a:spcPts val="0"/>
              </a:spcAft>
              <a:buNone/>
            </a:pPr>
            <a:endParaRPr lang="ru-RU" sz="1600" dirty="0">
              <a:solidFill>
                <a:srgbClr val="002060"/>
              </a:solidFill>
              <a:ea typeface="Times New Roman" charset="0"/>
              <a:cs typeface="Times New Roman" charset="0"/>
            </a:endParaRPr>
          </a:p>
          <a:p>
            <a:pPr marL="0" indent="0" algn="just">
              <a:spcBef>
                <a:spcPts val="0"/>
              </a:spcBef>
              <a:spcAft>
                <a:spcPts val="0"/>
              </a:spcAft>
              <a:buNone/>
            </a:pPr>
            <a:r>
              <a:rPr lang="ru-RU" sz="1600" dirty="0">
                <a:solidFill>
                  <a:srgbClr val="002060"/>
                </a:solidFill>
                <a:ea typeface="Times New Roman" charset="0"/>
                <a:cs typeface="Times New Roman" charset="0"/>
              </a:rPr>
              <a:t>14) на получение информации о фактах, влияющих на здоровье. </a:t>
            </a:r>
          </a:p>
          <a:p>
            <a:pPr marL="0" indent="0" algn="just">
              <a:spcBef>
                <a:spcPts val="0"/>
              </a:spcBef>
              <a:spcAft>
                <a:spcPts val="0"/>
              </a:spcAft>
              <a:buNone/>
            </a:pPr>
            <a:endParaRPr lang="ru-RU" sz="1600" dirty="0" smtClean="0">
              <a:solidFill>
                <a:srgbClr val="002060"/>
              </a:solidFill>
              <a:ea typeface="Times New Roman" charset="0"/>
              <a:cs typeface="Times New Roman" charset="0"/>
            </a:endParaRPr>
          </a:p>
          <a:p>
            <a:pPr marL="0" indent="0">
              <a:buNone/>
            </a:pPr>
            <a:endParaRPr lang="ru-RU" sz="1600" dirty="0">
              <a:solidFill>
                <a:srgbClr val="002060"/>
              </a:solidFill>
            </a:endParaRPr>
          </a:p>
          <a:p>
            <a:pPr marL="0" indent="0" algn="just">
              <a:buNone/>
            </a:pPr>
            <a:endParaRPr lang="ru-RU" sz="1600" b="1" dirty="0">
              <a:solidFill>
                <a:srgbClr val="002060"/>
              </a:solidFill>
              <a:ea typeface="Times New Roman" charset="0"/>
              <a:cs typeface="Times New Roman" charset="0"/>
            </a:endParaRPr>
          </a:p>
        </p:txBody>
      </p:sp>
    </p:spTree>
    <p:extLst>
      <p:ext uri="{BB962C8B-B14F-4D97-AF65-F5344CB8AC3E}">
        <p14:creationId xmlns:p14="http://schemas.microsoft.com/office/powerpoint/2010/main" val="139967481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Box 9"/>
          <p:cNvSpPr txBox="1">
            <a:spLocks noChangeArrowheads="1"/>
          </p:cNvSpPr>
          <p:nvPr/>
        </p:nvSpPr>
        <p:spPr bwMode="auto">
          <a:xfrm>
            <a:off x="131763" y="115888"/>
            <a:ext cx="87661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None/>
            </a:pPr>
            <a:r>
              <a:rPr lang="ru-RU" altLang="ru-RU" sz="2400" dirty="0">
                <a:solidFill>
                  <a:srgbClr val="044C63"/>
                </a:solidFill>
                <a:latin typeface="Franklin Gothic Demi" pitchFamily="34" charset="0"/>
              </a:rPr>
              <a:t>ПРАВА ПАЦИЕНТА</a:t>
            </a:r>
          </a:p>
        </p:txBody>
      </p:sp>
      <p:cxnSp>
        <p:nvCxnSpPr>
          <p:cNvPr id="12" name="Прямая соединительная линия 11"/>
          <p:cNvCxnSpPr/>
          <p:nvPr/>
        </p:nvCxnSpPr>
        <p:spPr>
          <a:xfrm>
            <a:off x="0" y="644525"/>
            <a:ext cx="9144000" cy="0"/>
          </a:xfrm>
          <a:prstGeom prst="line">
            <a:avLst/>
          </a:prstGeom>
          <a:ln w="44450">
            <a:solidFill>
              <a:srgbClr val="25601D"/>
            </a:solidFill>
          </a:ln>
        </p:spPr>
        <p:style>
          <a:lnRef idx="1">
            <a:schemeClr val="accent1"/>
          </a:lnRef>
          <a:fillRef idx="0">
            <a:schemeClr val="accent1"/>
          </a:fillRef>
          <a:effectRef idx="0">
            <a:schemeClr val="accent1"/>
          </a:effectRef>
          <a:fontRef idx="minor">
            <a:schemeClr val="tx1"/>
          </a:fontRef>
        </p:style>
      </p:cxnSp>
      <p:sp>
        <p:nvSpPr>
          <p:cNvPr id="24" name="TextBox 6"/>
          <p:cNvSpPr txBox="1">
            <a:spLocks noChangeArrowheads="1"/>
          </p:cNvSpPr>
          <p:nvPr/>
        </p:nvSpPr>
        <p:spPr bwMode="auto">
          <a:xfrm>
            <a:off x="182563" y="6337300"/>
            <a:ext cx="66468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ru-RU" altLang="ru-RU" sz="2400">
                <a:solidFill>
                  <a:schemeClr val="bg1"/>
                </a:solidFill>
                <a:latin typeface="Franklin Gothic Demi" pitchFamily="34" charset="0"/>
              </a:rPr>
              <a:t>Московское общество рассеянного склероза </a:t>
            </a:r>
          </a:p>
        </p:txBody>
      </p:sp>
      <p:sp>
        <p:nvSpPr>
          <p:cNvPr id="25" name="TextBox 7"/>
          <p:cNvSpPr txBox="1">
            <a:spLocks noChangeArrowheads="1"/>
          </p:cNvSpPr>
          <p:nvPr/>
        </p:nvSpPr>
        <p:spPr bwMode="auto">
          <a:xfrm>
            <a:off x="182563" y="6337300"/>
            <a:ext cx="66468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ru-RU" altLang="ru-RU" sz="2400">
                <a:solidFill>
                  <a:schemeClr val="bg1"/>
                </a:solidFill>
                <a:latin typeface="Franklin Gothic Demi" pitchFamily="34" charset="0"/>
              </a:rPr>
              <a:t>Московское общество рассеянного склероза </a:t>
            </a:r>
          </a:p>
        </p:txBody>
      </p:sp>
      <p:sp>
        <p:nvSpPr>
          <p:cNvPr id="26" name="Прямоугольник 25">
            <a:extLst/>
          </p:cNvPr>
          <p:cNvSpPr/>
          <p:nvPr/>
        </p:nvSpPr>
        <p:spPr>
          <a:xfrm>
            <a:off x="0" y="6376988"/>
            <a:ext cx="9144000" cy="481012"/>
          </a:xfrm>
          <a:prstGeom prst="rect">
            <a:avLst/>
          </a:prstGeom>
          <a:solidFill>
            <a:srgbClr val="044C6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cxnSp>
        <p:nvCxnSpPr>
          <p:cNvPr id="27" name="Прямая соединительная линия 26">
            <a:extLst/>
          </p:cNvPr>
          <p:cNvCxnSpPr/>
          <p:nvPr/>
        </p:nvCxnSpPr>
        <p:spPr>
          <a:xfrm>
            <a:off x="0" y="6353175"/>
            <a:ext cx="9144000" cy="0"/>
          </a:xfrm>
          <a:prstGeom prst="line">
            <a:avLst/>
          </a:prstGeom>
          <a:ln w="44450">
            <a:solidFill>
              <a:srgbClr val="25601D"/>
            </a:solidFill>
          </a:ln>
        </p:spPr>
        <p:style>
          <a:lnRef idx="1">
            <a:schemeClr val="accent1"/>
          </a:lnRef>
          <a:fillRef idx="0">
            <a:schemeClr val="accent1"/>
          </a:fillRef>
          <a:effectRef idx="0">
            <a:schemeClr val="accent1"/>
          </a:effectRef>
          <a:fontRef idx="minor">
            <a:schemeClr val="tx1"/>
          </a:fontRef>
        </p:style>
      </p:cxnSp>
      <p:sp>
        <p:nvSpPr>
          <p:cNvPr id="33" name="TextBox 35"/>
          <p:cNvSpPr txBox="1">
            <a:spLocks noChangeArrowheads="1"/>
          </p:cNvSpPr>
          <p:nvPr/>
        </p:nvSpPr>
        <p:spPr bwMode="auto">
          <a:xfrm>
            <a:off x="182563" y="6337300"/>
            <a:ext cx="66468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ru-RU" altLang="ru-RU" sz="2400" dirty="0">
                <a:solidFill>
                  <a:schemeClr val="bg1"/>
                </a:solidFill>
                <a:latin typeface="Franklin Gothic Demi" pitchFamily="34" charset="0"/>
              </a:rPr>
              <a:t>Московское общество рассеянного склероза </a:t>
            </a:r>
          </a:p>
        </p:txBody>
      </p:sp>
      <p:sp>
        <p:nvSpPr>
          <p:cNvPr id="2" name="Прямоугольник 1"/>
          <p:cNvSpPr/>
          <p:nvPr/>
        </p:nvSpPr>
        <p:spPr>
          <a:xfrm>
            <a:off x="427480" y="1752600"/>
            <a:ext cx="8354569" cy="3785652"/>
          </a:xfrm>
          <a:prstGeom prst="rect">
            <a:avLst/>
          </a:prstGeom>
        </p:spPr>
        <p:txBody>
          <a:bodyPr wrap="square">
            <a:spAutoFit/>
          </a:bodyPr>
          <a:lstStyle/>
          <a:p>
            <a:pPr algn="ctr"/>
            <a:r>
              <a:rPr lang="ru-RU" sz="4800" b="1" dirty="0">
                <a:solidFill>
                  <a:srgbClr val="C00000"/>
                </a:solidFill>
                <a:cs typeface="Times New Roman" pitchFamily="18" charset="0"/>
              </a:rPr>
              <a:t>Право назначение лекарственных препаратов и право их получения </a:t>
            </a:r>
            <a:br>
              <a:rPr lang="ru-RU" sz="4800" b="1" dirty="0">
                <a:solidFill>
                  <a:srgbClr val="C00000"/>
                </a:solidFill>
                <a:cs typeface="Times New Roman" pitchFamily="18" charset="0"/>
              </a:rPr>
            </a:br>
            <a:endParaRPr lang="ru-RU" sz="4800" dirty="0"/>
          </a:p>
        </p:txBody>
      </p:sp>
    </p:spTree>
    <p:extLst>
      <p:ext uri="{BB962C8B-B14F-4D97-AF65-F5344CB8AC3E}">
        <p14:creationId xmlns:p14="http://schemas.microsoft.com/office/powerpoint/2010/main" val="2694147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Box 9"/>
          <p:cNvSpPr txBox="1">
            <a:spLocks noChangeArrowheads="1"/>
          </p:cNvSpPr>
          <p:nvPr/>
        </p:nvSpPr>
        <p:spPr bwMode="auto">
          <a:xfrm>
            <a:off x="131763" y="115888"/>
            <a:ext cx="8766175"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None/>
            </a:pPr>
            <a:r>
              <a:rPr lang="ru-RU" altLang="ru-RU" sz="2100" dirty="0">
                <a:solidFill>
                  <a:srgbClr val="044C63"/>
                </a:solidFill>
                <a:latin typeface="Franklin Gothic Demi" pitchFamily="34" charset="0"/>
              </a:rPr>
              <a:t>ОБЯЗАННОСТИ ЛЕЧАЩЕГО ВРАЧА И МЕДИЦИНСКОЙ ОРГАНИЗАЦИИ</a:t>
            </a:r>
          </a:p>
        </p:txBody>
      </p:sp>
      <p:cxnSp>
        <p:nvCxnSpPr>
          <p:cNvPr id="12" name="Прямая соединительная линия 11"/>
          <p:cNvCxnSpPr/>
          <p:nvPr/>
        </p:nvCxnSpPr>
        <p:spPr>
          <a:xfrm>
            <a:off x="0" y="644525"/>
            <a:ext cx="9144000" cy="0"/>
          </a:xfrm>
          <a:prstGeom prst="line">
            <a:avLst/>
          </a:prstGeom>
          <a:ln w="44450">
            <a:solidFill>
              <a:srgbClr val="25601D"/>
            </a:solidFill>
          </a:ln>
        </p:spPr>
        <p:style>
          <a:lnRef idx="1">
            <a:schemeClr val="accent1"/>
          </a:lnRef>
          <a:fillRef idx="0">
            <a:schemeClr val="accent1"/>
          </a:fillRef>
          <a:effectRef idx="0">
            <a:schemeClr val="accent1"/>
          </a:effectRef>
          <a:fontRef idx="minor">
            <a:schemeClr val="tx1"/>
          </a:fontRef>
        </p:style>
      </p:cxnSp>
      <p:sp>
        <p:nvSpPr>
          <p:cNvPr id="24" name="TextBox 6"/>
          <p:cNvSpPr txBox="1">
            <a:spLocks noChangeArrowheads="1"/>
          </p:cNvSpPr>
          <p:nvPr/>
        </p:nvSpPr>
        <p:spPr bwMode="auto">
          <a:xfrm>
            <a:off x="182563" y="6337300"/>
            <a:ext cx="66468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ru-RU" altLang="ru-RU" sz="2400">
                <a:solidFill>
                  <a:schemeClr val="bg1"/>
                </a:solidFill>
                <a:latin typeface="Franklin Gothic Demi" pitchFamily="34" charset="0"/>
              </a:rPr>
              <a:t>Московское общество рассеянного склероза </a:t>
            </a:r>
          </a:p>
        </p:txBody>
      </p:sp>
      <p:sp>
        <p:nvSpPr>
          <p:cNvPr id="25" name="TextBox 7"/>
          <p:cNvSpPr txBox="1">
            <a:spLocks noChangeArrowheads="1"/>
          </p:cNvSpPr>
          <p:nvPr/>
        </p:nvSpPr>
        <p:spPr bwMode="auto">
          <a:xfrm>
            <a:off x="182563" y="6337300"/>
            <a:ext cx="66468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ru-RU" altLang="ru-RU" sz="2400">
                <a:solidFill>
                  <a:schemeClr val="bg1"/>
                </a:solidFill>
                <a:latin typeface="Franklin Gothic Demi" pitchFamily="34" charset="0"/>
              </a:rPr>
              <a:t>Московское общество рассеянного склероза </a:t>
            </a:r>
          </a:p>
        </p:txBody>
      </p:sp>
      <p:sp>
        <p:nvSpPr>
          <p:cNvPr id="26" name="Прямоугольник 25">
            <a:extLst/>
          </p:cNvPr>
          <p:cNvSpPr/>
          <p:nvPr/>
        </p:nvSpPr>
        <p:spPr>
          <a:xfrm>
            <a:off x="0" y="6376988"/>
            <a:ext cx="9144000" cy="481012"/>
          </a:xfrm>
          <a:prstGeom prst="rect">
            <a:avLst/>
          </a:prstGeom>
          <a:solidFill>
            <a:srgbClr val="044C6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cxnSp>
        <p:nvCxnSpPr>
          <p:cNvPr id="27" name="Прямая соединительная линия 26">
            <a:extLst/>
          </p:cNvPr>
          <p:cNvCxnSpPr/>
          <p:nvPr/>
        </p:nvCxnSpPr>
        <p:spPr>
          <a:xfrm>
            <a:off x="0" y="6353175"/>
            <a:ext cx="9144000" cy="0"/>
          </a:xfrm>
          <a:prstGeom prst="line">
            <a:avLst/>
          </a:prstGeom>
          <a:ln w="44450">
            <a:solidFill>
              <a:srgbClr val="25601D"/>
            </a:solidFill>
          </a:ln>
        </p:spPr>
        <p:style>
          <a:lnRef idx="1">
            <a:schemeClr val="accent1"/>
          </a:lnRef>
          <a:fillRef idx="0">
            <a:schemeClr val="accent1"/>
          </a:fillRef>
          <a:effectRef idx="0">
            <a:schemeClr val="accent1"/>
          </a:effectRef>
          <a:fontRef idx="minor">
            <a:schemeClr val="tx1"/>
          </a:fontRef>
        </p:style>
      </p:cxnSp>
      <p:sp>
        <p:nvSpPr>
          <p:cNvPr id="33" name="TextBox 35"/>
          <p:cNvSpPr txBox="1">
            <a:spLocks noChangeArrowheads="1"/>
          </p:cNvSpPr>
          <p:nvPr/>
        </p:nvSpPr>
        <p:spPr bwMode="auto">
          <a:xfrm>
            <a:off x="182563" y="6337300"/>
            <a:ext cx="66468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ru-RU" altLang="ru-RU" sz="2400" dirty="0">
                <a:solidFill>
                  <a:schemeClr val="bg1"/>
                </a:solidFill>
                <a:latin typeface="Franklin Gothic Demi" pitchFamily="34" charset="0"/>
              </a:rPr>
              <a:t>Московское общество рассеянного склероза </a:t>
            </a:r>
          </a:p>
        </p:txBody>
      </p:sp>
      <p:sp>
        <p:nvSpPr>
          <p:cNvPr id="13" name="Объект 3"/>
          <p:cNvSpPr txBox="1">
            <a:spLocks/>
          </p:cNvSpPr>
          <p:nvPr/>
        </p:nvSpPr>
        <p:spPr>
          <a:xfrm>
            <a:off x="131763" y="808749"/>
            <a:ext cx="8888412" cy="5430126"/>
          </a:xfrm>
          <a:prstGeom prst="rect">
            <a:avLst/>
          </a:prstGeom>
          <a:noFill/>
        </p:spPr>
        <p:txBody>
          <a:bodyPr>
            <a:noAutofit/>
          </a:bodyPr>
          <a:lstStyle>
            <a:lvl1pPr marL="341710" indent="-341710" algn="l" defTabSz="913210" rtl="0" eaLnBrk="1" fontAlgn="base" hangingPunct="1">
              <a:spcBef>
                <a:spcPct val="20000"/>
              </a:spcBef>
              <a:spcAft>
                <a:spcPct val="0"/>
              </a:spcAft>
              <a:buFont typeface="Arial" panose="020B0604020202020204" pitchFamily="34" charset="0"/>
              <a:buChar char="•"/>
              <a:defRPr sz="3150" kern="1200">
                <a:solidFill>
                  <a:schemeClr val="tx1"/>
                </a:solidFill>
                <a:latin typeface="+mn-lt"/>
                <a:ea typeface="+mn-ea"/>
                <a:cs typeface="+mn-cs"/>
              </a:defRPr>
            </a:lvl1pPr>
            <a:lvl2pPr marL="741760" indent="-284560" algn="l" defTabSz="913210" rtl="0" eaLnBrk="1" fontAlgn="base" hangingPunct="1">
              <a:spcBef>
                <a:spcPct val="20000"/>
              </a:spcBef>
              <a:spcAft>
                <a:spcPct val="0"/>
              </a:spcAft>
              <a:buFont typeface="Arial" panose="020B0604020202020204" pitchFamily="34" charset="0"/>
              <a:buChar char="–"/>
              <a:defRPr sz="2775" kern="1200">
                <a:solidFill>
                  <a:schemeClr val="tx1"/>
                </a:solidFill>
                <a:latin typeface="+mn-lt"/>
                <a:ea typeface="+mn-ea"/>
                <a:cs typeface="+mn-cs"/>
              </a:defRPr>
            </a:lvl2pPr>
            <a:lvl3pPr marL="1141810" indent="-227410" algn="l" defTabSz="913210"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599010" indent="-227410" algn="l" defTabSz="913210" rtl="0" eaLnBrk="1" fontAlgn="base" hangingPunct="1">
              <a:spcBef>
                <a:spcPct val="20000"/>
              </a:spcBef>
              <a:spcAft>
                <a:spcPct val="0"/>
              </a:spcAft>
              <a:buFont typeface="Arial" panose="020B0604020202020204" pitchFamily="34" charset="0"/>
              <a:buChar char="–"/>
              <a:defRPr sz="1950" kern="1200">
                <a:solidFill>
                  <a:schemeClr val="tx1"/>
                </a:solidFill>
                <a:latin typeface="+mn-lt"/>
                <a:ea typeface="+mn-ea"/>
                <a:cs typeface="+mn-cs"/>
              </a:defRPr>
            </a:lvl4pPr>
            <a:lvl5pPr marL="2056210" indent="-227410" algn="l" defTabSz="913210" rtl="0" eaLnBrk="1" fontAlgn="base" hangingPunct="1">
              <a:spcBef>
                <a:spcPct val="20000"/>
              </a:spcBef>
              <a:spcAft>
                <a:spcPct val="0"/>
              </a:spcAft>
              <a:buFont typeface="Arial" panose="020B0604020202020204" pitchFamily="34" charset="0"/>
              <a:buChar char="»"/>
              <a:defRPr sz="1950" kern="1200">
                <a:solidFill>
                  <a:schemeClr val="tx1"/>
                </a:solidFill>
                <a:latin typeface="+mn-lt"/>
                <a:ea typeface="+mn-ea"/>
                <a:cs typeface="+mn-cs"/>
              </a:defRPr>
            </a:lvl5pPr>
            <a:lvl6pPr marL="2514537"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spcBef>
                <a:spcPts val="0"/>
              </a:spcBef>
              <a:buFont typeface="Arial" panose="020B0604020202020204" pitchFamily="34" charset="0"/>
              <a:buNone/>
            </a:pPr>
            <a:r>
              <a:rPr lang="ru-RU" sz="1400" b="1" dirty="0" smtClean="0">
                <a:solidFill>
                  <a:schemeClr val="accent3">
                    <a:lumMod val="75000"/>
                  </a:schemeClr>
                </a:solidFill>
                <a:ea typeface="Times New Roman" charset="0"/>
                <a:cs typeface="Times New Roman" charset="0"/>
              </a:rPr>
              <a:t>ЛЕЧАЩИЙ ВРАЧ ОБЯЗАН:</a:t>
            </a:r>
          </a:p>
          <a:p>
            <a:pPr marL="0" indent="0" algn="just">
              <a:spcBef>
                <a:spcPts val="0"/>
              </a:spcBef>
              <a:buFont typeface="Arial" panose="020B0604020202020204" pitchFamily="34" charset="0"/>
              <a:buNone/>
            </a:pPr>
            <a:endParaRPr lang="ru-RU" sz="1400" b="1" dirty="0" smtClean="0">
              <a:solidFill>
                <a:srgbClr val="002060"/>
              </a:solidFill>
              <a:ea typeface="Times New Roman" charset="0"/>
              <a:cs typeface="Times New Roman" charset="0"/>
            </a:endParaRPr>
          </a:p>
          <a:p>
            <a:pPr>
              <a:spcBef>
                <a:spcPts val="0"/>
              </a:spcBef>
            </a:pPr>
            <a:r>
              <a:rPr lang="ru-RU" sz="1400" dirty="0" smtClean="0">
                <a:solidFill>
                  <a:srgbClr val="002060"/>
                </a:solidFill>
                <a:ea typeface="Times New Roman" charset="0"/>
                <a:cs typeface="Times New Roman" charset="0"/>
              </a:rPr>
              <a:t>Пп.1. п. 2 ст. 70 Закона 323-ФЗ  - организовать своевременное квалифицированное обследование и лечение пациента, предоставляет информацию о состоянии его здоровья, </a:t>
            </a:r>
            <a:r>
              <a:rPr lang="ru-RU" sz="1400" u="sng" dirty="0" smtClean="0">
                <a:solidFill>
                  <a:srgbClr val="002060"/>
                </a:solidFill>
                <a:ea typeface="Times New Roman" charset="0"/>
                <a:cs typeface="Times New Roman" charset="0"/>
              </a:rPr>
              <a:t>по требованию пациента или его законного представителя приглашает для консультаций врачей-специалистов</a:t>
            </a:r>
            <a:r>
              <a:rPr lang="ru-RU" sz="1400" dirty="0" smtClean="0">
                <a:solidFill>
                  <a:srgbClr val="002060"/>
                </a:solidFill>
                <a:ea typeface="Times New Roman" charset="0"/>
                <a:cs typeface="Times New Roman" charset="0"/>
              </a:rPr>
              <a:t>. </a:t>
            </a:r>
          </a:p>
          <a:p>
            <a:pPr>
              <a:spcBef>
                <a:spcPts val="0"/>
              </a:spcBef>
            </a:pPr>
            <a:r>
              <a:rPr lang="ru-RU" sz="1400" dirty="0" err="1" smtClean="0">
                <a:solidFill>
                  <a:srgbClr val="002060"/>
                </a:solidFill>
                <a:ea typeface="Times New Roman" charset="0"/>
                <a:cs typeface="Times New Roman" charset="0"/>
              </a:rPr>
              <a:t>Пп</a:t>
            </a:r>
            <a:r>
              <a:rPr lang="ru-RU" sz="1400" dirty="0" smtClean="0">
                <a:solidFill>
                  <a:srgbClr val="002060"/>
                </a:solidFill>
                <a:ea typeface="Times New Roman" charset="0"/>
                <a:cs typeface="Times New Roman" charset="0"/>
              </a:rPr>
              <a:t>. 4 п. 2 ст. 73 </a:t>
            </a:r>
            <a:r>
              <a:rPr lang="mr-IN" sz="1400" dirty="0" smtClean="0">
                <a:solidFill>
                  <a:srgbClr val="002060"/>
                </a:solidFill>
                <a:ea typeface="Times New Roman" charset="0"/>
                <a:cs typeface="Times New Roman" charset="0"/>
              </a:rPr>
              <a:t>–</a:t>
            </a:r>
            <a:r>
              <a:rPr lang="ru-RU" sz="1400" dirty="0" smtClean="0">
                <a:solidFill>
                  <a:srgbClr val="002060"/>
                </a:solidFill>
                <a:ea typeface="Times New Roman" charset="0"/>
                <a:cs typeface="Times New Roman" charset="0"/>
              </a:rPr>
              <a:t> назначать лекарственные препараты.</a:t>
            </a:r>
          </a:p>
          <a:p>
            <a:pPr>
              <a:spcBef>
                <a:spcPts val="0"/>
              </a:spcBef>
            </a:pPr>
            <a:endParaRPr lang="ru-RU" sz="1400" dirty="0" smtClean="0">
              <a:solidFill>
                <a:srgbClr val="002060"/>
              </a:solidFill>
              <a:ea typeface="Times New Roman" charset="0"/>
              <a:cs typeface="Times New Roman" charset="0"/>
            </a:endParaRPr>
          </a:p>
          <a:p>
            <a:pPr marL="0" indent="0">
              <a:spcBef>
                <a:spcPts val="0"/>
              </a:spcBef>
              <a:buFont typeface="Arial" panose="020B0604020202020204" pitchFamily="34" charset="0"/>
              <a:buNone/>
            </a:pPr>
            <a:r>
              <a:rPr lang="ru-RU" sz="1400" b="1" dirty="0" smtClean="0">
                <a:solidFill>
                  <a:schemeClr val="accent3">
                    <a:lumMod val="75000"/>
                  </a:schemeClr>
                </a:solidFill>
                <a:ea typeface="Times New Roman" charset="0"/>
                <a:cs typeface="Times New Roman" charset="0"/>
              </a:rPr>
              <a:t>МЕДИЦИНСКАЯ ОРГАНИЗАЦИЯ:</a:t>
            </a:r>
          </a:p>
          <a:p>
            <a:pPr marL="0" indent="0">
              <a:spcBef>
                <a:spcPts val="0"/>
              </a:spcBef>
              <a:buFont typeface="Arial" panose="020B0604020202020204" pitchFamily="34" charset="0"/>
              <a:buNone/>
            </a:pPr>
            <a:endParaRPr lang="ru-RU" sz="1400" b="1" dirty="0" smtClean="0">
              <a:solidFill>
                <a:srgbClr val="002060"/>
              </a:solidFill>
              <a:ea typeface="Times New Roman" charset="0"/>
              <a:cs typeface="Times New Roman" charset="0"/>
            </a:endParaRPr>
          </a:p>
          <a:p>
            <a:pPr>
              <a:spcBef>
                <a:spcPts val="0"/>
              </a:spcBef>
            </a:pPr>
            <a:r>
              <a:rPr lang="ru-RU" sz="1400" b="1" dirty="0" smtClean="0">
                <a:solidFill>
                  <a:srgbClr val="002060"/>
                </a:solidFill>
                <a:ea typeface="Times New Roman" charset="0"/>
                <a:cs typeface="Times New Roman" charset="0"/>
              </a:rPr>
              <a:t>Статьей 79 Закона 323-ФЗ регламентировано:</a:t>
            </a:r>
            <a:endParaRPr lang="ru-RU" sz="1400" dirty="0" smtClean="0">
              <a:solidFill>
                <a:srgbClr val="002060"/>
              </a:solidFill>
              <a:ea typeface="Times New Roman" charset="0"/>
              <a:cs typeface="Times New Roman" charset="0"/>
            </a:endParaRPr>
          </a:p>
          <a:p>
            <a:pPr>
              <a:spcBef>
                <a:spcPts val="0"/>
              </a:spcBef>
            </a:pPr>
            <a:r>
              <a:rPr lang="ru-RU" sz="1400" b="1" dirty="0" smtClean="0">
                <a:solidFill>
                  <a:srgbClr val="002060"/>
                </a:solidFill>
                <a:ea typeface="Times New Roman" charset="0"/>
                <a:cs typeface="Times New Roman" charset="0"/>
              </a:rPr>
              <a:t>обеспечивать применение разрешенных к применению в Российской Федерации лекарственных препаратов; </a:t>
            </a:r>
            <a:endParaRPr lang="ru-RU" sz="1400" dirty="0" smtClean="0">
              <a:solidFill>
                <a:srgbClr val="002060"/>
              </a:solidFill>
              <a:ea typeface="Times New Roman" charset="0"/>
              <a:cs typeface="Times New Roman" charset="0"/>
            </a:endParaRPr>
          </a:p>
          <a:p>
            <a:pPr>
              <a:spcBef>
                <a:spcPts val="0"/>
              </a:spcBef>
            </a:pPr>
            <a:r>
              <a:rPr lang="ru-RU" sz="1400" b="1" dirty="0" smtClean="0">
                <a:solidFill>
                  <a:srgbClr val="002060"/>
                </a:solidFill>
                <a:ea typeface="Times New Roman" charset="0"/>
                <a:cs typeface="Times New Roman" charset="0"/>
              </a:rPr>
              <a:t>предоставлять пациентам достоверную информацию </a:t>
            </a:r>
            <a:r>
              <a:rPr lang="ru-RU" sz="1400" dirty="0" smtClean="0">
                <a:solidFill>
                  <a:srgbClr val="002060"/>
                </a:solidFill>
                <a:ea typeface="Times New Roman" charset="0"/>
                <a:cs typeface="Times New Roman" charset="0"/>
              </a:rPr>
              <a:t>об оказываемой медицинской помощи, </a:t>
            </a:r>
            <a:r>
              <a:rPr lang="ru-RU" sz="1400" b="1" dirty="0" smtClean="0">
                <a:solidFill>
                  <a:srgbClr val="002060"/>
                </a:solidFill>
                <a:ea typeface="Times New Roman" charset="0"/>
                <a:cs typeface="Times New Roman" charset="0"/>
              </a:rPr>
              <a:t>эффективности методов лечения, используемых лекарственных препаратах</a:t>
            </a:r>
            <a:r>
              <a:rPr lang="ru-RU" sz="1400" dirty="0" smtClean="0">
                <a:solidFill>
                  <a:srgbClr val="002060"/>
                </a:solidFill>
                <a:ea typeface="Times New Roman" charset="0"/>
                <a:cs typeface="Times New Roman" charset="0"/>
              </a:rPr>
              <a:t>. </a:t>
            </a:r>
            <a:endParaRPr lang="ru-RU" sz="1400" b="1" dirty="0" smtClean="0">
              <a:solidFill>
                <a:srgbClr val="002060"/>
              </a:solidFill>
              <a:ea typeface="Times New Roman" charset="0"/>
              <a:cs typeface="Times New Roman" charset="0"/>
            </a:endParaRPr>
          </a:p>
          <a:p>
            <a:pPr>
              <a:spcBef>
                <a:spcPts val="0"/>
              </a:spcBef>
            </a:pPr>
            <a:r>
              <a:rPr lang="ru-RU" sz="1400" dirty="0" smtClean="0">
                <a:solidFill>
                  <a:srgbClr val="002060"/>
                </a:solidFill>
                <a:ea typeface="Times New Roman" charset="0"/>
                <a:cs typeface="Times New Roman" charset="0"/>
              </a:rPr>
              <a:t>обеспечивать оказание медицинской помощи гражданам в рамках ПГГ.</a:t>
            </a:r>
          </a:p>
          <a:p>
            <a:pPr>
              <a:spcBef>
                <a:spcPts val="0"/>
              </a:spcBef>
            </a:pPr>
            <a:endParaRPr lang="ru-RU" sz="1400" dirty="0" smtClean="0">
              <a:solidFill>
                <a:srgbClr val="002060"/>
              </a:solidFill>
              <a:ea typeface="Times New Roman" charset="0"/>
              <a:cs typeface="Times New Roman" charset="0"/>
            </a:endParaRPr>
          </a:p>
          <a:p>
            <a:pPr marL="0" indent="0">
              <a:spcBef>
                <a:spcPts val="0"/>
              </a:spcBef>
              <a:buFont typeface="Arial" panose="020B0604020202020204" pitchFamily="34" charset="0"/>
              <a:buNone/>
            </a:pPr>
            <a:r>
              <a:rPr lang="ru-RU" sz="1400" dirty="0" smtClean="0">
                <a:solidFill>
                  <a:srgbClr val="002060"/>
                </a:solidFill>
                <a:ea typeface="Times New Roman" charset="0"/>
                <a:cs typeface="Times New Roman" charset="0"/>
              </a:rPr>
              <a:t>Статьей 10 Закона 323-ФЗ определено, что доступность и качество медицинской помощи обеспечиваются, в частности, предоставлением медицинской организацией гарантированного объема медицинской помощи в соответствии с ПГГ.</a:t>
            </a:r>
          </a:p>
          <a:p>
            <a:pPr marL="0" indent="0">
              <a:spcBef>
                <a:spcPts val="0"/>
              </a:spcBef>
              <a:buFont typeface="Arial" panose="020B0604020202020204" pitchFamily="34" charset="0"/>
              <a:buNone/>
            </a:pPr>
            <a:r>
              <a:rPr lang="ru-RU" sz="1400" dirty="0" smtClean="0">
                <a:solidFill>
                  <a:srgbClr val="002060"/>
                </a:solidFill>
                <a:ea typeface="Times New Roman" charset="0"/>
                <a:cs typeface="Times New Roman" charset="0"/>
              </a:rPr>
              <a:t>Статья 11 Закона 323-ФЗ регламентирует, что отказ в оказании медицинской помощи в соответствии с ПГГ и взимание платы за ее оказание медицинской организацией, участвующей в реализации этой программы, и медицинскими работниками такой медицинской организации не допускаются.	</a:t>
            </a:r>
          </a:p>
          <a:p>
            <a:pPr marL="0" indent="0" algn="just">
              <a:spcBef>
                <a:spcPts val="0"/>
              </a:spcBef>
              <a:buFont typeface="Arial" panose="020B0604020202020204" pitchFamily="34" charset="0"/>
              <a:buNone/>
            </a:pPr>
            <a:endParaRPr lang="ru-RU" sz="1400" dirty="0">
              <a:solidFill>
                <a:srgbClr val="002060"/>
              </a:solidFill>
              <a:ea typeface="Times New Roman" charset="0"/>
              <a:cs typeface="Times New Roman" charset="0"/>
            </a:endParaRPr>
          </a:p>
        </p:txBody>
      </p:sp>
    </p:spTree>
    <p:extLst>
      <p:ext uri="{BB962C8B-B14F-4D97-AF65-F5344CB8AC3E}">
        <p14:creationId xmlns:p14="http://schemas.microsoft.com/office/powerpoint/2010/main" val="192458564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Box 9"/>
          <p:cNvSpPr txBox="1">
            <a:spLocks noChangeArrowheads="1"/>
          </p:cNvSpPr>
          <p:nvPr/>
        </p:nvSpPr>
        <p:spPr bwMode="auto">
          <a:xfrm>
            <a:off x="131763" y="115888"/>
            <a:ext cx="87661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None/>
            </a:pPr>
            <a:r>
              <a:rPr lang="ru-RU" altLang="ru-RU" sz="2400" dirty="0">
                <a:solidFill>
                  <a:srgbClr val="044C63"/>
                </a:solidFill>
                <a:latin typeface="Franklin Gothic Demi" pitchFamily="34" charset="0"/>
              </a:rPr>
              <a:t>Правила назначения лекарственных препаратов</a:t>
            </a:r>
          </a:p>
        </p:txBody>
      </p:sp>
      <p:cxnSp>
        <p:nvCxnSpPr>
          <p:cNvPr id="12" name="Прямая соединительная линия 11"/>
          <p:cNvCxnSpPr/>
          <p:nvPr/>
        </p:nvCxnSpPr>
        <p:spPr>
          <a:xfrm>
            <a:off x="0" y="644525"/>
            <a:ext cx="9144000" cy="0"/>
          </a:xfrm>
          <a:prstGeom prst="line">
            <a:avLst/>
          </a:prstGeom>
          <a:ln w="44450">
            <a:solidFill>
              <a:srgbClr val="25601D"/>
            </a:solidFill>
          </a:ln>
        </p:spPr>
        <p:style>
          <a:lnRef idx="1">
            <a:schemeClr val="accent1"/>
          </a:lnRef>
          <a:fillRef idx="0">
            <a:schemeClr val="accent1"/>
          </a:fillRef>
          <a:effectRef idx="0">
            <a:schemeClr val="accent1"/>
          </a:effectRef>
          <a:fontRef idx="minor">
            <a:schemeClr val="tx1"/>
          </a:fontRef>
        </p:style>
      </p:cxnSp>
      <p:sp>
        <p:nvSpPr>
          <p:cNvPr id="10" name="Объект 2"/>
          <p:cNvSpPr txBox="1">
            <a:spLocks/>
          </p:cNvSpPr>
          <p:nvPr/>
        </p:nvSpPr>
        <p:spPr>
          <a:xfrm>
            <a:off x="131762" y="603398"/>
            <a:ext cx="8840787" cy="6197451"/>
          </a:xfrm>
          <a:prstGeom prst="rect">
            <a:avLst/>
          </a:prstGeom>
        </p:spPr>
        <p:txBody>
          <a:bodyPr>
            <a:noAutofit/>
          </a:bodyPr>
          <a:lstStyle>
            <a:lvl1pPr marL="341710" indent="-341710" algn="l" defTabSz="913210" rtl="0" eaLnBrk="1" fontAlgn="base" hangingPunct="1">
              <a:spcBef>
                <a:spcPct val="20000"/>
              </a:spcBef>
              <a:spcAft>
                <a:spcPct val="0"/>
              </a:spcAft>
              <a:buFont typeface="Arial" panose="020B0604020202020204" pitchFamily="34" charset="0"/>
              <a:buChar char="•"/>
              <a:defRPr sz="3150" kern="1200">
                <a:solidFill>
                  <a:schemeClr val="tx1"/>
                </a:solidFill>
                <a:latin typeface="+mn-lt"/>
                <a:ea typeface="+mn-ea"/>
                <a:cs typeface="+mn-cs"/>
              </a:defRPr>
            </a:lvl1pPr>
            <a:lvl2pPr marL="741760" indent="-284560" algn="l" defTabSz="913210" rtl="0" eaLnBrk="1" fontAlgn="base" hangingPunct="1">
              <a:spcBef>
                <a:spcPct val="20000"/>
              </a:spcBef>
              <a:spcAft>
                <a:spcPct val="0"/>
              </a:spcAft>
              <a:buFont typeface="Arial" panose="020B0604020202020204" pitchFamily="34" charset="0"/>
              <a:buChar char="–"/>
              <a:defRPr sz="2775" kern="1200">
                <a:solidFill>
                  <a:schemeClr val="tx1"/>
                </a:solidFill>
                <a:latin typeface="+mn-lt"/>
                <a:ea typeface="+mn-ea"/>
                <a:cs typeface="+mn-cs"/>
              </a:defRPr>
            </a:lvl2pPr>
            <a:lvl3pPr marL="1141810" indent="-227410" algn="l" defTabSz="913210"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599010" indent="-227410" algn="l" defTabSz="913210" rtl="0" eaLnBrk="1" fontAlgn="base" hangingPunct="1">
              <a:spcBef>
                <a:spcPct val="20000"/>
              </a:spcBef>
              <a:spcAft>
                <a:spcPct val="0"/>
              </a:spcAft>
              <a:buFont typeface="Arial" panose="020B0604020202020204" pitchFamily="34" charset="0"/>
              <a:buChar char="–"/>
              <a:defRPr sz="1950" kern="1200">
                <a:solidFill>
                  <a:schemeClr val="tx1"/>
                </a:solidFill>
                <a:latin typeface="+mn-lt"/>
                <a:ea typeface="+mn-ea"/>
                <a:cs typeface="+mn-cs"/>
              </a:defRPr>
            </a:lvl4pPr>
            <a:lvl5pPr marL="2056210" indent="-227410" algn="l" defTabSz="913210" rtl="0" eaLnBrk="1" fontAlgn="base" hangingPunct="1">
              <a:spcBef>
                <a:spcPct val="20000"/>
              </a:spcBef>
              <a:spcAft>
                <a:spcPct val="0"/>
              </a:spcAft>
              <a:buFont typeface="Arial" panose="020B0604020202020204" pitchFamily="34" charset="0"/>
              <a:buChar char="»"/>
              <a:defRPr sz="1950" kern="1200">
                <a:solidFill>
                  <a:schemeClr val="tx1"/>
                </a:solidFill>
                <a:latin typeface="+mn-lt"/>
                <a:ea typeface="+mn-ea"/>
                <a:cs typeface="+mn-cs"/>
              </a:defRPr>
            </a:lvl5pPr>
            <a:lvl6pPr marL="2514537"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342892" algn="just">
              <a:spcBef>
                <a:spcPts val="0"/>
              </a:spcBef>
              <a:spcAft>
                <a:spcPts val="0"/>
              </a:spcAft>
              <a:buFont typeface="Arial" panose="020B0604020202020204" pitchFamily="34" charset="0"/>
              <a:buNone/>
            </a:pPr>
            <a:endParaRPr lang="ru-RU" sz="1200" b="1" dirty="0" smtClean="0">
              <a:solidFill>
                <a:srgbClr val="002060"/>
              </a:solidFill>
              <a:cs typeface="Times New Roman" panose="02020603050405020304" pitchFamily="18" charset="0"/>
            </a:endParaRPr>
          </a:p>
          <a:p>
            <a:pPr marL="0" indent="0" algn="just">
              <a:spcBef>
                <a:spcPts val="0"/>
              </a:spcBef>
              <a:spcAft>
                <a:spcPts val="0"/>
              </a:spcAft>
              <a:buFont typeface="Arial" panose="020B0604020202020204" pitchFamily="34" charset="0"/>
              <a:buNone/>
            </a:pPr>
            <a:r>
              <a:rPr lang="ru-RU" sz="1400" dirty="0" smtClean="0">
                <a:solidFill>
                  <a:srgbClr val="002060"/>
                </a:solidFill>
                <a:cs typeface="Times New Roman" panose="02020603050405020304" pitchFamily="18" charset="0"/>
              </a:rPr>
              <a:t>1. Лечащим врачом, фельдшером, акушеркой в случае возложения на них полномочий лечащего врача</a:t>
            </a:r>
            <a:r>
              <a:rPr lang="ru-RU" sz="1400" dirty="0">
                <a:solidFill>
                  <a:srgbClr val="002060"/>
                </a:solidFill>
                <a:cs typeface="Times New Roman" panose="02020603050405020304" pitchFamily="18" charset="0"/>
              </a:rPr>
              <a:t> </a:t>
            </a:r>
            <a:r>
              <a:rPr lang="ru-RU" sz="1400" dirty="0" smtClean="0">
                <a:solidFill>
                  <a:srgbClr val="002060"/>
                </a:solidFill>
                <a:cs typeface="Times New Roman" panose="02020603050405020304" pitchFamily="18" charset="0"/>
              </a:rPr>
              <a:t>(п. 2 Приказа Минздрава РФ от 14.01.2019 N 4н «Об утверждении порядка назначения лекарственных препаратов, форм рецептурных бланков на лекарственные препараты, порядка оформления указанных бланков, их учета и хранения»</a:t>
            </a:r>
          </a:p>
          <a:p>
            <a:pPr marL="0" indent="0" algn="just">
              <a:spcBef>
                <a:spcPts val="0"/>
              </a:spcBef>
              <a:spcAft>
                <a:spcPts val="0"/>
              </a:spcAft>
              <a:buFont typeface="Arial" panose="020B0604020202020204" pitchFamily="34" charset="0"/>
              <a:buNone/>
            </a:pPr>
            <a:endParaRPr lang="ru-RU" sz="1400" dirty="0" smtClean="0">
              <a:solidFill>
                <a:srgbClr val="002060"/>
              </a:solidFill>
              <a:cs typeface="Times New Roman" panose="02020603050405020304" pitchFamily="18" charset="0"/>
            </a:endParaRPr>
          </a:p>
          <a:p>
            <a:pPr marL="257175" indent="-257175" algn="just">
              <a:spcBef>
                <a:spcPts val="0"/>
              </a:spcBef>
              <a:spcAft>
                <a:spcPts val="0"/>
              </a:spcAft>
              <a:buFont typeface="Arial" panose="020B0604020202020204" pitchFamily="34" charset="0"/>
              <a:buAutoNum type="arabicPeriod" startAt="2"/>
            </a:pPr>
            <a:r>
              <a:rPr lang="ru-RU" sz="1400" dirty="0" smtClean="0">
                <a:solidFill>
                  <a:srgbClr val="002060"/>
                </a:solidFill>
                <a:cs typeface="Times New Roman" panose="02020603050405020304" pitchFamily="18" charset="0"/>
              </a:rPr>
              <a:t>Врачебной комиссией (ст. 37 ФЗ  от 21.11.2011 года №3232-ФЗ, 14.01.2019 N 4н) </a:t>
            </a:r>
          </a:p>
          <a:p>
            <a:pPr marL="257175" indent="-257175" algn="just">
              <a:spcBef>
                <a:spcPts val="0"/>
              </a:spcBef>
              <a:spcAft>
                <a:spcPts val="0"/>
              </a:spcAft>
              <a:buFont typeface="Arial" panose="020B0604020202020204" pitchFamily="34" charset="0"/>
              <a:buAutoNum type="arabicPeriod" startAt="2"/>
            </a:pPr>
            <a:endParaRPr lang="ru-RU" sz="1400" dirty="0" smtClean="0">
              <a:solidFill>
                <a:srgbClr val="002060"/>
              </a:solidFill>
              <a:cs typeface="Times New Roman" panose="02020603050405020304" pitchFamily="18" charset="0"/>
            </a:endParaRPr>
          </a:p>
          <a:p>
            <a:pPr algn="just">
              <a:spcBef>
                <a:spcPts val="0"/>
              </a:spcBef>
              <a:spcAft>
                <a:spcPts val="0"/>
              </a:spcAft>
              <a:buFontTx/>
              <a:buChar char="-"/>
            </a:pPr>
            <a:r>
              <a:rPr lang="ru-RU" sz="1400" b="1" dirty="0" smtClean="0">
                <a:solidFill>
                  <a:srgbClr val="002060"/>
                </a:solidFill>
                <a:cs typeface="Times New Roman" panose="02020603050405020304" pitchFamily="18" charset="0"/>
              </a:rPr>
              <a:t>Общий порядок </a:t>
            </a:r>
            <a:r>
              <a:rPr lang="ru-RU" sz="1400" dirty="0" smtClean="0">
                <a:solidFill>
                  <a:srgbClr val="002060"/>
                </a:solidFill>
                <a:cs typeface="Times New Roman" panose="02020603050405020304" pitchFamily="18" charset="0"/>
              </a:rPr>
              <a:t>- при наличии медицинских показаний (индивидуальная непереносимость </a:t>
            </a:r>
            <a:r>
              <a:rPr lang="mr-IN" sz="1400" dirty="0" smtClean="0">
                <a:solidFill>
                  <a:srgbClr val="002060"/>
                </a:solidFill>
                <a:cs typeface="Times New Roman" panose="02020603050405020304" pitchFamily="18" charset="0"/>
              </a:rPr>
              <a:t>–</a:t>
            </a:r>
            <a:r>
              <a:rPr lang="ru-RU" sz="1400" dirty="0" smtClean="0">
                <a:solidFill>
                  <a:srgbClr val="002060"/>
                </a:solidFill>
                <a:cs typeface="Times New Roman" panose="02020603050405020304" pitchFamily="18" charset="0"/>
              </a:rPr>
              <a:t> по торговому наименованию, по жизненным показаниям) назначаются ЛП не входящие в стандарты медицинской помощи и клинические рекомендации.</a:t>
            </a:r>
          </a:p>
          <a:p>
            <a:pPr algn="just">
              <a:spcBef>
                <a:spcPts val="0"/>
              </a:spcBef>
              <a:spcAft>
                <a:spcPts val="0"/>
              </a:spcAft>
              <a:buFontTx/>
              <a:buChar char="-"/>
            </a:pPr>
            <a:endParaRPr lang="ru-RU" sz="1400" dirty="0" smtClean="0">
              <a:solidFill>
                <a:srgbClr val="002060"/>
              </a:solidFill>
              <a:cs typeface="Times New Roman" panose="02020603050405020304" pitchFamily="18" charset="0"/>
            </a:endParaRPr>
          </a:p>
          <a:p>
            <a:pPr algn="just">
              <a:spcBef>
                <a:spcPts val="0"/>
              </a:spcBef>
              <a:spcAft>
                <a:spcPts val="0"/>
              </a:spcAft>
              <a:buFontTx/>
              <a:buChar char="-"/>
            </a:pPr>
            <a:r>
              <a:rPr lang="ru-RU" sz="1400" b="1" dirty="0" smtClean="0">
                <a:solidFill>
                  <a:srgbClr val="002060"/>
                </a:solidFill>
                <a:cs typeface="Times New Roman" panose="02020603050405020304" pitchFamily="18" charset="0"/>
              </a:rPr>
              <a:t>В амбулаторных условия </a:t>
            </a:r>
            <a:r>
              <a:rPr lang="ru-RU" sz="1400" dirty="0" smtClean="0">
                <a:solidFill>
                  <a:srgbClr val="002060"/>
                </a:solidFill>
                <a:cs typeface="Times New Roman" panose="02020603050405020304" pitchFamily="18" charset="0"/>
              </a:rPr>
              <a:t>- назначение лекарственных препаратов по решению врачебной комиссии при оказании первичной медико-санитарной помощи, паллиативной медицинской помощи в амбулаторных условиях производится в случаях: </a:t>
            </a:r>
          </a:p>
          <a:p>
            <a:pPr marL="0" indent="342892" algn="just">
              <a:spcBef>
                <a:spcPts val="0"/>
              </a:spcBef>
              <a:spcAft>
                <a:spcPts val="0"/>
              </a:spcAft>
              <a:buFont typeface="Arial" panose="020B0604020202020204" pitchFamily="34" charset="0"/>
              <a:buNone/>
            </a:pPr>
            <a:r>
              <a:rPr lang="ru-RU" sz="1400" dirty="0" smtClean="0">
                <a:solidFill>
                  <a:srgbClr val="002060"/>
                </a:solidFill>
                <a:cs typeface="Times New Roman" panose="02020603050405020304" pitchFamily="18" charset="0"/>
              </a:rPr>
              <a:t>1) одновременного назначения одному пациенту пяти и более лекарственных препаратов в течение одних суток или свыше десяти наименований в течение одного месяца; </a:t>
            </a:r>
          </a:p>
          <a:p>
            <a:pPr marL="0" indent="342892" algn="just">
              <a:spcBef>
                <a:spcPts val="0"/>
              </a:spcBef>
              <a:spcAft>
                <a:spcPts val="0"/>
              </a:spcAft>
              <a:buFont typeface="Arial" panose="020B0604020202020204" pitchFamily="34" charset="0"/>
              <a:buNone/>
            </a:pPr>
            <a:r>
              <a:rPr lang="ru-RU" sz="1400" dirty="0" smtClean="0">
                <a:solidFill>
                  <a:srgbClr val="002060"/>
                </a:solidFill>
                <a:cs typeface="Times New Roman" panose="02020603050405020304" pitchFamily="18" charset="0"/>
              </a:rPr>
              <a:t>2) назначения лекарственных препаратов при нетипичном течении заболевания, наличии осложнений основного заболевания и (или) сопутствующих заболеваний при назначении лекарственных препаратов, особенности взаимодействия и совместимости которых согласно инструкциям по их применению приводят к снижению эффективности и безопасности лечения пациента и (или) создают потенциальную опасность для жизни и здоровья пациента; </a:t>
            </a:r>
          </a:p>
          <a:p>
            <a:pPr marL="0" indent="342892" algn="just">
              <a:spcBef>
                <a:spcPts val="0"/>
              </a:spcBef>
              <a:spcAft>
                <a:spcPts val="0"/>
              </a:spcAft>
              <a:buFont typeface="Arial" panose="020B0604020202020204" pitchFamily="34" charset="0"/>
              <a:buNone/>
            </a:pPr>
            <a:r>
              <a:rPr lang="ru-RU" sz="1400" dirty="0" smtClean="0">
                <a:solidFill>
                  <a:srgbClr val="002060"/>
                </a:solidFill>
                <a:cs typeface="Times New Roman" panose="02020603050405020304" pitchFamily="18" charset="0"/>
              </a:rPr>
              <a:t>3) первичного назначения пациенту наркотических и психотропных лекарственных препаратов списков II и III Перечня (в случае принятия руководителем медицинской организации решения о необходимости согласования назначения таких лекарственных препаратов с врачебной комиссией). </a:t>
            </a:r>
          </a:p>
          <a:p>
            <a:pPr marL="0" indent="342892" algn="just">
              <a:spcBef>
                <a:spcPts val="0"/>
              </a:spcBef>
              <a:spcAft>
                <a:spcPts val="0"/>
              </a:spcAft>
              <a:buFont typeface="Arial" panose="020B0604020202020204" pitchFamily="34" charset="0"/>
              <a:buNone/>
            </a:pPr>
            <a:r>
              <a:rPr lang="ru-RU" sz="1400" b="1" dirty="0" smtClean="0">
                <a:solidFill>
                  <a:srgbClr val="002060"/>
                </a:solidFill>
                <a:cs typeface="Times New Roman" panose="02020603050405020304" pitchFamily="18" charset="0"/>
              </a:rPr>
              <a:t>В стационарных условиях</a:t>
            </a:r>
            <a:r>
              <a:rPr lang="ru-RU" sz="1400" dirty="0" smtClean="0">
                <a:solidFill>
                  <a:srgbClr val="002060"/>
                </a:solidFill>
                <a:cs typeface="Times New Roman" panose="02020603050405020304" pitchFamily="18" charset="0"/>
              </a:rPr>
              <a:t> - не включенные в </a:t>
            </a:r>
            <a:r>
              <a:rPr lang="ru-RU" sz="1400" dirty="0" smtClean="0">
                <a:solidFill>
                  <a:srgbClr val="002060"/>
                </a:solidFill>
                <a:cs typeface="Times New Roman" panose="02020603050405020304" pitchFamily="18" charset="0"/>
                <a:hlinkClick r:id="rId3"/>
              </a:rPr>
              <a:t>перечень</a:t>
            </a:r>
            <a:r>
              <a:rPr lang="ru-RU" sz="1400" dirty="0" smtClean="0">
                <a:solidFill>
                  <a:srgbClr val="002060"/>
                </a:solidFill>
                <a:cs typeface="Times New Roman" panose="02020603050405020304" pitchFamily="18" charset="0"/>
              </a:rPr>
              <a:t> ЖНВЛП, в случае их замены из-за индивидуальной непереносимости, по жизненным показаниям</a:t>
            </a:r>
          </a:p>
          <a:p>
            <a:pPr marL="0" indent="342892" algn="just">
              <a:spcBef>
                <a:spcPts val="0"/>
              </a:spcBef>
              <a:spcAft>
                <a:spcPts val="0"/>
              </a:spcAft>
              <a:buFont typeface="Arial" panose="020B0604020202020204" pitchFamily="34" charset="0"/>
              <a:buNone/>
            </a:pPr>
            <a:r>
              <a:rPr lang="ru-RU" sz="1400" dirty="0" smtClean="0">
                <a:solidFill>
                  <a:srgbClr val="002060"/>
                </a:solidFill>
                <a:cs typeface="Times New Roman" panose="02020603050405020304" pitchFamily="18" charset="0"/>
              </a:rPr>
              <a:t>3. и в иных случаях.</a:t>
            </a:r>
          </a:p>
          <a:p>
            <a:pPr marL="0" indent="0">
              <a:spcBef>
                <a:spcPts val="0"/>
              </a:spcBef>
              <a:spcAft>
                <a:spcPts val="0"/>
              </a:spcAft>
              <a:buFont typeface="Arial" panose="020B0604020202020204" pitchFamily="34" charset="0"/>
              <a:buNone/>
            </a:pPr>
            <a:endParaRPr lang="ru-RU" sz="1200" dirty="0">
              <a:solidFill>
                <a:srgbClr val="002060"/>
              </a:solidFill>
            </a:endParaRPr>
          </a:p>
        </p:txBody>
      </p:sp>
    </p:spTree>
    <p:extLst>
      <p:ext uri="{BB962C8B-B14F-4D97-AF65-F5344CB8AC3E}">
        <p14:creationId xmlns:p14="http://schemas.microsoft.com/office/powerpoint/2010/main" val="232966199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31763" y="4219575"/>
            <a:ext cx="8869362" cy="158115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458" name="TextBox 9"/>
          <p:cNvSpPr txBox="1">
            <a:spLocks noChangeArrowheads="1"/>
          </p:cNvSpPr>
          <p:nvPr/>
        </p:nvSpPr>
        <p:spPr bwMode="auto">
          <a:xfrm>
            <a:off x="131763" y="115888"/>
            <a:ext cx="8766175"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None/>
            </a:pPr>
            <a:r>
              <a:rPr lang="ru-RU" altLang="ru-RU" sz="2100" dirty="0">
                <a:solidFill>
                  <a:srgbClr val="FF0000"/>
                </a:solidFill>
                <a:latin typeface="Franklin Gothic Demi" pitchFamily="34" charset="0"/>
              </a:rPr>
              <a:t>ВАЖНО!</a:t>
            </a:r>
          </a:p>
        </p:txBody>
      </p:sp>
      <p:cxnSp>
        <p:nvCxnSpPr>
          <p:cNvPr id="12" name="Прямая соединительная линия 11"/>
          <p:cNvCxnSpPr/>
          <p:nvPr/>
        </p:nvCxnSpPr>
        <p:spPr>
          <a:xfrm>
            <a:off x="0" y="644525"/>
            <a:ext cx="9144000" cy="0"/>
          </a:xfrm>
          <a:prstGeom prst="line">
            <a:avLst/>
          </a:prstGeom>
          <a:ln w="44450">
            <a:solidFill>
              <a:srgbClr val="25601D"/>
            </a:solidFill>
          </a:ln>
        </p:spPr>
        <p:style>
          <a:lnRef idx="1">
            <a:schemeClr val="accent1"/>
          </a:lnRef>
          <a:fillRef idx="0">
            <a:schemeClr val="accent1"/>
          </a:fillRef>
          <a:effectRef idx="0">
            <a:schemeClr val="accent1"/>
          </a:effectRef>
          <a:fontRef idx="minor">
            <a:schemeClr val="tx1"/>
          </a:fontRef>
        </p:style>
      </p:cxnSp>
      <p:sp>
        <p:nvSpPr>
          <p:cNvPr id="24" name="TextBox 6"/>
          <p:cNvSpPr txBox="1">
            <a:spLocks noChangeArrowheads="1"/>
          </p:cNvSpPr>
          <p:nvPr/>
        </p:nvSpPr>
        <p:spPr bwMode="auto">
          <a:xfrm>
            <a:off x="182563" y="6337300"/>
            <a:ext cx="66468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ru-RU" altLang="ru-RU" sz="2400">
                <a:solidFill>
                  <a:schemeClr val="bg1"/>
                </a:solidFill>
                <a:latin typeface="Franklin Gothic Demi" pitchFamily="34" charset="0"/>
              </a:rPr>
              <a:t>Московское общество рассеянного склероза </a:t>
            </a:r>
          </a:p>
        </p:txBody>
      </p:sp>
      <p:sp>
        <p:nvSpPr>
          <p:cNvPr id="25" name="TextBox 7"/>
          <p:cNvSpPr txBox="1">
            <a:spLocks noChangeArrowheads="1"/>
          </p:cNvSpPr>
          <p:nvPr/>
        </p:nvSpPr>
        <p:spPr bwMode="auto">
          <a:xfrm>
            <a:off x="182563" y="6337300"/>
            <a:ext cx="66468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ru-RU" altLang="ru-RU" sz="2400">
                <a:solidFill>
                  <a:schemeClr val="bg1"/>
                </a:solidFill>
                <a:latin typeface="Franklin Gothic Demi" pitchFamily="34" charset="0"/>
              </a:rPr>
              <a:t>Московское общество рассеянного склероза </a:t>
            </a:r>
          </a:p>
        </p:txBody>
      </p:sp>
      <p:sp>
        <p:nvSpPr>
          <p:cNvPr id="26" name="Прямоугольник 25">
            <a:extLst/>
          </p:cNvPr>
          <p:cNvSpPr/>
          <p:nvPr/>
        </p:nvSpPr>
        <p:spPr>
          <a:xfrm>
            <a:off x="0" y="6376988"/>
            <a:ext cx="9144000" cy="481012"/>
          </a:xfrm>
          <a:prstGeom prst="rect">
            <a:avLst/>
          </a:prstGeom>
          <a:solidFill>
            <a:srgbClr val="044C6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cxnSp>
        <p:nvCxnSpPr>
          <p:cNvPr id="27" name="Прямая соединительная линия 26">
            <a:extLst/>
          </p:cNvPr>
          <p:cNvCxnSpPr/>
          <p:nvPr/>
        </p:nvCxnSpPr>
        <p:spPr>
          <a:xfrm>
            <a:off x="0" y="6353175"/>
            <a:ext cx="9144000" cy="0"/>
          </a:xfrm>
          <a:prstGeom prst="line">
            <a:avLst/>
          </a:prstGeom>
          <a:ln w="44450">
            <a:solidFill>
              <a:srgbClr val="25601D"/>
            </a:solidFill>
          </a:ln>
        </p:spPr>
        <p:style>
          <a:lnRef idx="1">
            <a:schemeClr val="accent1"/>
          </a:lnRef>
          <a:fillRef idx="0">
            <a:schemeClr val="accent1"/>
          </a:fillRef>
          <a:effectRef idx="0">
            <a:schemeClr val="accent1"/>
          </a:effectRef>
          <a:fontRef idx="minor">
            <a:schemeClr val="tx1"/>
          </a:fontRef>
        </p:style>
      </p:cxnSp>
      <p:sp>
        <p:nvSpPr>
          <p:cNvPr id="33" name="TextBox 35"/>
          <p:cNvSpPr txBox="1">
            <a:spLocks noChangeArrowheads="1"/>
          </p:cNvSpPr>
          <p:nvPr/>
        </p:nvSpPr>
        <p:spPr bwMode="auto">
          <a:xfrm>
            <a:off x="182563" y="6337300"/>
            <a:ext cx="66468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ru-RU" altLang="ru-RU" sz="2400" dirty="0">
                <a:solidFill>
                  <a:schemeClr val="bg1"/>
                </a:solidFill>
                <a:latin typeface="Franklin Gothic Demi" pitchFamily="34" charset="0"/>
              </a:rPr>
              <a:t>Московское общество рассеянного склероза </a:t>
            </a:r>
          </a:p>
        </p:txBody>
      </p:sp>
      <p:sp>
        <p:nvSpPr>
          <p:cNvPr id="2" name="Прямоугольник 1"/>
          <p:cNvSpPr/>
          <p:nvPr/>
        </p:nvSpPr>
        <p:spPr>
          <a:xfrm>
            <a:off x="131763" y="1208544"/>
            <a:ext cx="8869362" cy="4493538"/>
          </a:xfrm>
          <a:prstGeom prst="rect">
            <a:avLst/>
          </a:prstGeom>
        </p:spPr>
        <p:txBody>
          <a:bodyPr wrap="square">
            <a:spAutoFit/>
          </a:bodyPr>
          <a:lstStyle/>
          <a:p>
            <a:pPr indent="342892" algn="just"/>
            <a:r>
              <a:rPr lang="ru-RU" sz="2200" dirty="0">
                <a:solidFill>
                  <a:srgbClr val="002060"/>
                </a:solidFill>
                <a:cs typeface="Times New Roman" panose="02020603050405020304" pitchFamily="18" charset="0"/>
              </a:rPr>
              <a:t>Сведения о назначенном и выписанном лекарственном препарате (наименование лекарственного препарата, разовая доза, способ и кратность приема или введения, длительность курса, обоснование назначения лекарственного препарата) указываются в медицинской карте пациента.</a:t>
            </a:r>
          </a:p>
          <a:p>
            <a:pPr indent="342892" algn="just"/>
            <a:endParaRPr lang="ru-RU" sz="2200" dirty="0">
              <a:solidFill>
                <a:srgbClr val="002060"/>
              </a:solidFill>
              <a:cs typeface="Times New Roman" panose="02020603050405020304" pitchFamily="18" charset="0"/>
            </a:endParaRPr>
          </a:p>
          <a:p>
            <a:r>
              <a:rPr lang="ru-RU" sz="2200" dirty="0" smtClean="0">
                <a:solidFill>
                  <a:srgbClr val="002060"/>
                </a:solidFill>
                <a:cs typeface="Times New Roman" panose="02020603050405020304" pitchFamily="18" charset="0"/>
              </a:rPr>
              <a:t>     Рецепт </a:t>
            </a:r>
            <a:r>
              <a:rPr lang="ru-RU" sz="2200" dirty="0">
                <a:solidFill>
                  <a:srgbClr val="002060"/>
                </a:solidFill>
                <a:cs typeface="Times New Roman" panose="02020603050405020304" pitchFamily="18" charset="0"/>
              </a:rPr>
              <a:t>на лекарственный препарат выписывается на имя пациента, для которого предназначен лекарственный препарат.</a:t>
            </a:r>
            <a:br>
              <a:rPr lang="ru-RU" sz="2200" dirty="0">
                <a:solidFill>
                  <a:srgbClr val="002060"/>
                </a:solidFill>
                <a:cs typeface="Times New Roman" panose="02020603050405020304" pitchFamily="18" charset="0"/>
              </a:rPr>
            </a:br>
            <a:r>
              <a:rPr lang="ru-RU" sz="2200" dirty="0">
                <a:solidFill>
                  <a:srgbClr val="002060"/>
                </a:solidFill>
                <a:cs typeface="Times New Roman" panose="02020603050405020304" pitchFamily="18" charset="0"/>
              </a:rPr>
              <a:t/>
            </a:r>
            <a:br>
              <a:rPr lang="ru-RU" sz="2200" dirty="0">
                <a:solidFill>
                  <a:srgbClr val="002060"/>
                </a:solidFill>
                <a:cs typeface="Times New Roman" panose="02020603050405020304" pitchFamily="18" charset="0"/>
              </a:rPr>
            </a:br>
            <a:r>
              <a:rPr lang="ru-RU" sz="2200" dirty="0" smtClean="0">
                <a:solidFill>
                  <a:srgbClr val="002060"/>
                </a:solidFill>
                <a:cs typeface="Times New Roman" panose="02020603050405020304" pitchFamily="18" charset="0"/>
              </a:rPr>
              <a:t>     Рецепт </a:t>
            </a:r>
            <a:r>
              <a:rPr lang="ru-RU" sz="2200" dirty="0">
                <a:solidFill>
                  <a:srgbClr val="002060"/>
                </a:solidFill>
                <a:cs typeface="Times New Roman" panose="02020603050405020304" pitchFamily="18" charset="0"/>
              </a:rPr>
              <a:t>на лекарственный препарат может быть получен пациентом, его законным представителем </a:t>
            </a:r>
            <a:r>
              <a:rPr lang="ru-RU" sz="2200" u="sng" dirty="0">
                <a:solidFill>
                  <a:srgbClr val="002060"/>
                </a:solidFill>
                <a:cs typeface="Times New Roman" panose="02020603050405020304" pitchFamily="18" charset="0"/>
              </a:rPr>
              <a:t>или лицом, имеющим оформленную в соответствии с ГК РФ доверенность от пациента на право получения такого рецепта. </a:t>
            </a:r>
            <a:endParaRPr lang="ru-RU" sz="2200" u="sng" dirty="0">
              <a:solidFill>
                <a:srgbClr val="002060"/>
              </a:solidFill>
              <a:cs typeface="Times New Roman" panose="02020603050405020304" pitchFamily="18" charset="0"/>
            </a:endParaRPr>
          </a:p>
        </p:txBody>
      </p:sp>
    </p:spTree>
    <p:extLst>
      <p:ext uri="{BB962C8B-B14F-4D97-AF65-F5344CB8AC3E}">
        <p14:creationId xmlns:p14="http://schemas.microsoft.com/office/powerpoint/2010/main" val="112252462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Прямоугольник 10"/>
          <p:cNvSpPr/>
          <p:nvPr/>
        </p:nvSpPr>
        <p:spPr>
          <a:xfrm>
            <a:off x="112713" y="4686299"/>
            <a:ext cx="8869362" cy="124777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458" name="TextBox 9"/>
          <p:cNvSpPr txBox="1">
            <a:spLocks noChangeArrowheads="1"/>
          </p:cNvSpPr>
          <p:nvPr/>
        </p:nvSpPr>
        <p:spPr bwMode="auto">
          <a:xfrm>
            <a:off x="131763" y="115888"/>
            <a:ext cx="8766175"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None/>
            </a:pPr>
            <a:r>
              <a:rPr lang="ru-RU" altLang="ru-RU" sz="2100" dirty="0">
                <a:solidFill>
                  <a:srgbClr val="002060"/>
                </a:solidFill>
                <a:latin typeface="Franklin Gothic Demi" pitchFamily="34" charset="0"/>
              </a:rPr>
              <a:t>Выбор тактики лечения</a:t>
            </a:r>
          </a:p>
        </p:txBody>
      </p:sp>
      <p:cxnSp>
        <p:nvCxnSpPr>
          <p:cNvPr id="12" name="Прямая соединительная линия 11"/>
          <p:cNvCxnSpPr/>
          <p:nvPr/>
        </p:nvCxnSpPr>
        <p:spPr>
          <a:xfrm>
            <a:off x="0" y="644525"/>
            <a:ext cx="9144000" cy="0"/>
          </a:xfrm>
          <a:prstGeom prst="line">
            <a:avLst/>
          </a:prstGeom>
          <a:ln w="44450">
            <a:solidFill>
              <a:srgbClr val="25601D"/>
            </a:solidFill>
          </a:ln>
        </p:spPr>
        <p:style>
          <a:lnRef idx="1">
            <a:schemeClr val="accent1"/>
          </a:lnRef>
          <a:fillRef idx="0">
            <a:schemeClr val="accent1"/>
          </a:fillRef>
          <a:effectRef idx="0">
            <a:schemeClr val="accent1"/>
          </a:effectRef>
          <a:fontRef idx="minor">
            <a:schemeClr val="tx1"/>
          </a:fontRef>
        </p:style>
      </p:cxnSp>
      <p:sp>
        <p:nvSpPr>
          <p:cNvPr id="24" name="TextBox 6"/>
          <p:cNvSpPr txBox="1">
            <a:spLocks noChangeArrowheads="1"/>
          </p:cNvSpPr>
          <p:nvPr/>
        </p:nvSpPr>
        <p:spPr bwMode="auto">
          <a:xfrm>
            <a:off x="182563" y="6337300"/>
            <a:ext cx="66468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ru-RU" altLang="ru-RU" sz="2400">
                <a:solidFill>
                  <a:schemeClr val="bg1"/>
                </a:solidFill>
                <a:latin typeface="Franklin Gothic Demi" pitchFamily="34" charset="0"/>
              </a:rPr>
              <a:t>Московское общество рассеянного склероза </a:t>
            </a:r>
          </a:p>
        </p:txBody>
      </p:sp>
      <p:sp>
        <p:nvSpPr>
          <p:cNvPr id="25" name="TextBox 7"/>
          <p:cNvSpPr txBox="1">
            <a:spLocks noChangeArrowheads="1"/>
          </p:cNvSpPr>
          <p:nvPr/>
        </p:nvSpPr>
        <p:spPr bwMode="auto">
          <a:xfrm>
            <a:off x="182563" y="6337300"/>
            <a:ext cx="66468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ru-RU" altLang="ru-RU" sz="2400">
                <a:solidFill>
                  <a:schemeClr val="bg1"/>
                </a:solidFill>
                <a:latin typeface="Franklin Gothic Demi" pitchFamily="34" charset="0"/>
              </a:rPr>
              <a:t>Московское общество рассеянного склероза </a:t>
            </a:r>
          </a:p>
        </p:txBody>
      </p:sp>
      <p:sp>
        <p:nvSpPr>
          <p:cNvPr id="26" name="Прямоугольник 25">
            <a:extLst/>
          </p:cNvPr>
          <p:cNvSpPr/>
          <p:nvPr/>
        </p:nvSpPr>
        <p:spPr>
          <a:xfrm>
            <a:off x="0" y="6376988"/>
            <a:ext cx="9144000" cy="481012"/>
          </a:xfrm>
          <a:prstGeom prst="rect">
            <a:avLst/>
          </a:prstGeom>
          <a:solidFill>
            <a:srgbClr val="044C6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cxnSp>
        <p:nvCxnSpPr>
          <p:cNvPr id="27" name="Прямая соединительная линия 26">
            <a:extLst/>
          </p:cNvPr>
          <p:cNvCxnSpPr/>
          <p:nvPr/>
        </p:nvCxnSpPr>
        <p:spPr>
          <a:xfrm>
            <a:off x="0" y="6353175"/>
            <a:ext cx="9144000" cy="0"/>
          </a:xfrm>
          <a:prstGeom prst="line">
            <a:avLst/>
          </a:prstGeom>
          <a:ln w="44450">
            <a:solidFill>
              <a:srgbClr val="25601D"/>
            </a:solidFill>
          </a:ln>
        </p:spPr>
        <p:style>
          <a:lnRef idx="1">
            <a:schemeClr val="accent1"/>
          </a:lnRef>
          <a:fillRef idx="0">
            <a:schemeClr val="accent1"/>
          </a:fillRef>
          <a:effectRef idx="0">
            <a:schemeClr val="accent1"/>
          </a:effectRef>
          <a:fontRef idx="minor">
            <a:schemeClr val="tx1"/>
          </a:fontRef>
        </p:style>
      </p:cxnSp>
      <p:sp>
        <p:nvSpPr>
          <p:cNvPr id="33" name="TextBox 35"/>
          <p:cNvSpPr txBox="1">
            <a:spLocks noChangeArrowheads="1"/>
          </p:cNvSpPr>
          <p:nvPr/>
        </p:nvSpPr>
        <p:spPr bwMode="auto">
          <a:xfrm>
            <a:off x="182563" y="6337300"/>
            <a:ext cx="66468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ru-RU" altLang="ru-RU" sz="2400" dirty="0">
                <a:solidFill>
                  <a:schemeClr val="bg1"/>
                </a:solidFill>
                <a:latin typeface="Franklin Gothic Demi" pitchFamily="34" charset="0"/>
              </a:rPr>
              <a:t>Московское общество рассеянного склероза </a:t>
            </a:r>
          </a:p>
        </p:txBody>
      </p:sp>
      <p:sp>
        <p:nvSpPr>
          <p:cNvPr id="10" name="Объект 3"/>
          <p:cNvSpPr txBox="1">
            <a:spLocks/>
          </p:cNvSpPr>
          <p:nvPr/>
        </p:nvSpPr>
        <p:spPr>
          <a:xfrm>
            <a:off x="110728" y="870177"/>
            <a:ext cx="8808243" cy="5254398"/>
          </a:xfrm>
          <a:prstGeom prst="rect">
            <a:avLst/>
          </a:prstGeom>
          <a:noFill/>
        </p:spPr>
        <p:txBody>
          <a:bodyPr>
            <a:noAutofit/>
          </a:bodyPr>
          <a:lstStyle>
            <a:lvl1pPr marL="341710" indent="-341710" algn="l" defTabSz="913210" rtl="0" eaLnBrk="1" fontAlgn="base" hangingPunct="1">
              <a:spcBef>
                <a:spcPct val="20000"/>
              </a:spcBef>
              <a:spcAft>
                <a:spcPct val="0"/>
              </a:spcAft>
              <a:buFont typeface="Arial" panose="020B0604020202020204" pitchFamily="34" charset="0"/>
              <a:buChar char="•"/>
              <a:defRPr sz="3150" kern="1200">
                <a:solidFill>
                  <a:schemeClr val="tx1"/>
                </a:solidFill>
                <a:latin typeface="+mn-lt"/>
                <a:ea typeface="+mn-ea"/>
                <a:cs typeface="+mn-cs"/>
              </a:defRPr>
            </a:lvl1pPr>
            <a:lvl2pPr marL="741760" indent="-284560" algn="l" defTabSz="913210" rtl="0" eaLnBrk="1" fontAlgn="base" hangingPunct="1">
              <a:spcBef>
                <a:spcPct val="20000"/>
              </a:spcBef>
              <a:spcAft>
                <a:spcPct val="0"/>
              </a:spcAft>
              <a:buFont typeface="Arial" panose="020B0604020202020204" pitchFamily="34" charset="0"/>
              <a:buChar char="–"/>
              <a:defRPr sz="2775" kern="1200">
                <a:solidFill>
                  <a:schemeClr val="tx1"/>
                </a:solidFill>
                <a:latin typeface="+mn-lt"/>
                <a:ea typeface="+mn-ea"/>
                <a:cs typeface="+mn-cs"/>
              </a:defRPr>
            </a:lvl2pPr>
            <a:lvl3pPr marL="1141810" indent="-227410" algn="l" defTabSz="913210"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599010" indent="-227410" algn="l" defTabSz="913210" rtl="0" eaLnBrk="1" fontAlgn="base" hangingPunct="1">
              <a:spcBef>
                <a:spcPct val="20000"/>
              </a:spcBef>
              <a:spcAft>
                <a:spcPct val="0"/>
              </a:spcAft>
              <a:buFont typeface="Arial" panose="020B0604020202020204" pitchFamily="34" charset="0"/>
              <a:buChar char="–"/>
              <a:defRPr sz="1950" kern="1200">
                <a:solidFill>
                  <a:schemeClr val="tx1"/>
                </a:solidFill>
                <a:latin typeface="+mn-lt"/>
                <a:ea typeface="+mn-ea"/>
                <a:cs typeface="+mn-cs"/>
              </a:defRPr>
            </a:lvl4pPr>
            <a:lvl5pPr marL="2056210" indent="-227410" algn="l" defTabSz="913210" rtl="0" eaLnBrk="1" fontAlgn="base" hangingPunct="1">
              <a:spcBef>
                <a:spcPct val="20000"/>
              </a:spcBef>
              <a:spcAft>
                <a:spcPct val="0"/>
              </a:spcAft>
              <a:buFont typeface="Arial" panose="020B0604020202020204" pitchFamily="34" charset="0"/>
              <a:buChar char="»"/>
              <a:defRPr sz="1950" kern="1200">
                <a:solidFill>
                  <a:schemeClr val="tx1"/>
                </a:solidFill>
                <a:latin typeface="+mn-lt"/>
                <a:ea typeface="+mn-ea"/>
                <a:cs typeface="+mn-cs"/>
              </a:defRPr>
            </a:lvl5pPr>
            <a:lvl6pPr marL="2514537"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257175" indent="-257175" algn="just">
              <a:buFont typeface="Corbel" panose="020B0503020204020204" pitchFamily="34" charset="0"/>
              <a:buAutoNum type="arabicPeriod"/>
            </a:pPr>
            <a:r>
              <a:rPr lang="ru-RU" sz="1600" dirty="0" smtClean="0">
                <a:solidFill>
                  <a:srgbClr val="002060"/>
                </a:solidFill>
                <a:latin typeface="+mj-lt"/>
                <a:ea typeface="Times New Roman" charset="0"/>
                <a:cs typeface="Times New Roman" charset="0"/>
              </a:rPr>
              <a:t>Приказ Минздрава России от 10.05.2017 № 203н "Об утверждении критериев оценки качества медицинской помощи" </a:t>
            </a:r>
            <a:r>
              <a:rPr lang="ru-RU" sz="1600" b="1" dirty="0" smtClean="0">
                <a:solidFill>
                  <a:srgbClr val="002060"/>
                </a:solidFill>
                <a:latin typeface="+mj-lt"/>
                <a:ea typeface="Times New Roman" charset="0"/>
                <a:cs typeface="Times New Roman" charset="0"/>
              </a:rPr>
              <a:t>при затруднении выбора метода лечения принимается решения консилиума врачей. </a:t>
            </a:r>
          </a:p>
          <a:p>
            <a:pPr marL="257175" indent="-257175" algn="just">
              <a:buFont typeface="Corbel" panose="020B0503020204020204" pitchFamily="34" charset="0"/>
              <a:buAutoNum type="arabicPeriod"/>
            </a:pPr>
            <a:r>
              <a:rPr lang="ru-RU" sz="1600" dirty="0" smtClean="0">
                <a:solidFill>
                  <a:srgbClr val="002060"/>
                </a:solidFill>
                <a:latin typeface="+mj-lt"/>
                <a:ea typeface="Times New Roman" charset="0"/>
                <a:cs typeface="Times New Roman" charset="0"/>
              </a:rPr>
              <a:t>П. 10 ст. 10 Закона 323-ФЗ доступность и качество медицинской помощи обеспечивается применением телемедицинских технологий.</a:t>
            </a:r>
          </a:p>
          <a:p>
            <a:pPr marL="257175" indent="-257175" algn="just">
              <a:buFont typeface="Corbel" panose="020B0503020204020204" pitchFamily="34" charset="0"/>
              <a:buAutoNum type="arabicPeriod"/>
            </a:pPr>
            <a:r>
              <a:rPr lang="ru-RU" sz="1600" dirty="0" smtClean="0">
                <a:solidFill>
                  <a:srgbClr val="002060"/>
                </a:solidFill>
                <a:latin typeface="+mj-lt"/>
                <a:ea typeface="Times New Roman" charset="0"/>
                <a:cs typeface="Times New Roman" charset="0"/>
              </a:rPr>
              <a:t>Приказ ФФОМС от 28.02.2019 № 36 </a:t>
            </a:r>
            <a:r>
              <a:rPr lang="ru-RU" sz="1600" b="1" dirty="0" smtClean="0">
                <a:solidFill>
                  <a:srgbClr val="002060"/>
                </a:solidFill>
                <a:latin typeface="+mj-lt"/>
                <a:ea typeface="Times New Roman" charset="0"/>
                <a:cs typeface="Times New Roman" charset="0"/>
              </a:rPr>
              <a:t>наличие записей лечащего врача в медицинской документации о рекомендациях по применению методов лечения полученных при проведении консультаций/консилиумов с применением телемедицинских технологий</a:t>
            </a:r>
            <a:r>
              <a:rPr lang="ru-RU" sz="1600" dirty="0" smtClean="0">
                <a:solidFill>
                  <a:srgbClr val="002060"/>
                </a:solidFill>
                <a:latin typeface="+mj-lt"/>
                <a:ea typeface="Times New Roman" charset="0"/>
                <a:cs typeface="Times New Roman" charset="0"/>
              </a:rPr>
              <a:t> медицинскими работниками федеральных государственных учреждений, подведомственных МЗ РФ, участвующих в реализации федерального проекта "Развитие сети национальных медицинских исследовательских центров и внедрение инновационных медицинских технологий" национального проекта "Здравоохранение»,  и </a:t>
            </a:r>
            <a:r>
              <a:rPr lang="ru-RU" sz="1600" b="1" dirty="0" smtClean="0">
                <a:solidFill>
                  <a:srgbClr val="002060"/>
                </a:solidFill>
                <a:latin typeface="+mj-lt"/>
                <a:ea typeface="Times New Roman" charset="0"/>
                <a:cs typeface="Times New Roman" charset="0"/>
              </a:rPr>
              <a:t>обязательно к применения, либо аргументированного обоснования неприменения указанных рекомендаций.</a:t>
            </a:r>
          </a:p>
          <a:p>
            <a:pPr marL="257175" indent="-257175" algn="just">
              <a:buFont typeface="Corbel" panose="020B0503020204020204" pitchFamily="34" charset="0"/>
              <a:buAutoNum type="arabicPeriod"/>
            </a:pPr>
            <a:endParaRPr lang="ru-RU" sz="1600" b="1" dirty="0" smtClean="0">
              <a:solidFill>
                <a:srgbClr val="002060"/>
              </a:solidFill>
              <a:latin typeface="+mj-lt"/>
              <a:ea typeface="Times New Roman" charset="0"/>
              <a:cs typeface="Times New Roman" charset="0"/>
            </a:endParaRPr>
          </a:p>
          <a:p>
            <a:pPr marL="0" indent="0" algn="just">
              <a:buFont typeface="Arial" panose="020B0604020202020204" pitchFamily="34" charset="0"/>
              <a:buNone/>
            </a:pPr>
            <a:r>
              <a:rPr lang="ru-RU" sz="1600" b="1" dirty="0" smtClean="0">
                <a:solidFill>
                  <a:srgbClr val="FF0000"/>
                </a:solidFill>
                <a:latin typeface="+mj-lt"/>
                <a:ea typeface="Times New Roman" charset="0"/>
                <a:cs typeface="Times New Roman" charset="0"/>
              </a:rPr>
              <a:t>Важно! </a:t>
            </a:r>
            <a:r>
              <a:rPr lang="ru-RU" sz="1600" b="1" dirty="0" smtClean="0">
                <a:solidFill>
                  <a:srgbClr val="002060"/>
                </a:solidFill>
                <a:latin typeface="+mj-lt"/>
                <a:ea typeface="Times New Roman" charset="0"/>
                <a:cs typeface="Times New Roman" charset="0"/>
              </a:rPr>
              <a:t>несоблюдение сроков ожидания консультаций врачей-специалистов являются нарушением при оказании медицинской помощи. При этом на территории РФ применяются зарегистрированные лекарственные препараты, и не зарегистрированных по жизненным показаниям. </a:t>
            </a:r>
            <a:endParaRPr lang="ru-RU" sz="1600" b="1" dirty="0">
              <a:solidFill>
                <a:srgbClr val="002060"/>
              </a:solidFill>
              <a:latin typeface="+mj-lt"/>
              <a:ea typeface="Times New Roman" charset="0"/>
              <a:cs typeface="Times New Roman" charset="0"/>
            </a:endParaRPr>
          </a:p>
        </p:txBody>
      </p:sp>
    </p:spTree>
    <p:extLst>
      <p:ext uri="{BB962C8B-B14F-4D97-AF65-F5344CB8AC3E}">
        <p14:creationId xmlns:p14="http://schemas.microsoft.com/office/powerpoint/2010/main" val="149495602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Box 9"/>
          <p:cNvSpPr txBox="1">
            <a:spLocks noChangeArrowheads="1"/>
          </p:cNvSpPr>
          <p:nvPr/>
        </p:nvSpPr>
        <p:spPr bwMode="auto">
          <a:xfrm>
            <a:off x="131763" y="115888"/>
            <a:ext cx="8766175"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None/>
            </a:pPr>
            <a:r>
              <a:rPr lang="ru-RU" altLang="ru-RU" sz="2100" dirty="0">
                <a:solidFill>
                  <a:srgbClr val="002060"/>
                </a:solidFill>
                <a:latin typeface="Franklin Gothic Demi" pitchFamily="34" charset="0"/>
              </a:rPr>
              <a:t>Правовые особенности</a:t>
            </a:r>
          </a:p>
        </p:txBody>
      </p:sp>
      <p:cxnSp>
        <p:nvCxnSpPr>
          <p:cNvPr id="12" name="Прямая соединительная линия 11"/>
          <p:cNvCxnSpPr/>
          <p:nvPr/>
        </p:nvCxnSpPr>
        <p:spPr>
          <a:xfrm>
            <a:off x="0" y="644525"/>
            <a:ext cx="9144000" cy="0"/>
          </a:xfrm>
          <a:prstGeom prst="line">
            <a:avLst/>
          </a:prstGeom>
          <a:ln w="44450">
            <a:solidFill>
              <a:srgbClr val="25601D"/>
            </a:solidFill>
          </a:ln>
        </p:spPr>
        <p:style>
          <a:lnRef idx="1">
            <a:schemeClr val="accent1"/>
          </a:lnRef>
          <a:fillRef idx="0">
            <a:schemeClr val="accent1"/>
          </a:fillRef>
          <a:effectRef idx="0">
            <a:schemeClr val="accent1"/>
          </a:effectRef>
          <a:fontRef idx="minor">
            <a:schemeClr val="tx1"/>
          </a:fontRef>
        </p:style>
      </p:cxnSp>
      <p:sp>
        <p:nvSpPr>
          <p:cNvPr id="24" name="TextBox 6"/>
          <p:cNvSpPr txBox="1">
            <a:spLocks noChangeArrowheads="1"/>
          </p:cNvSpPr>
          <p:nvPr/>
        </p:nvSpPr>
        <p:spPr bwMode="auto">
          <a:xfrm>
            <a:off x="182563" y="6337300"/>
            <a:ext cx="66468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ru-RU" altLang="ru-RU" sz="2400">
                <a:solidFill>
                  <a:schemeClr val="bg1"/>
                </a:solidFill>
                <a:latin typeface="Franklin Gothic Demi" pitchFamily="34" charset="0"/>
              </a:rPr>
              <a:t>Московское общество рассеянного склероза </a:t>
            </a:r>
          </a:p>
        </p:txBody>
      </p:sp>
      <p:sp>
        <p:nvSpPr>
          <p:cNvPr id="25" name="TextBox 7"/>
          <p:cNvSpPr txBox="1">
            <a:spLocks noChangeArrowheads="1"/>
          </p:cNvSpPr>
          <p:nvPr/>
        </p:nvSpPr>
        <p:spPr bwMode="auto">
          <a:xfrm>
            <a:off x="182563" y="6337300"/>
            <a:ext cx="66468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ru-RU" altLang="ru-RU" sz="2400">
                <a:solidFill>
                  <a:schemeClr val="bg1"/>
                </a:solidFill>
                <a:latin typeface="Franklin Gothic Demi" pitchFamily="34" charset="0"/>
              </a:rPr>
              <a:t>Московское общество рассеянного склероза </a:t>
            </a:r>
          </a:p>
        </p:txBody>
      </p:sp>
      <p:sp>
        <p:nvSpPr>
          <p:cNvPr id="26" name="Прямоугольник 25">
            <a:extLst/>
          </p:cNvPr>
          <p:cNvSpPr/>
          <p:nvPr/>
        </p:nvSpPr>
        <p:spPr>
          <a:xfrm>
            <a:off x="0" y="6376988"/>
            <a:ext cx="9144000" cy="481012"/>
          </a:xfrm>
          <a:prstGeom prst="rect">
            <a:avLst/>
          </a:prstGeom>
          <a:solidFill>
            <a:srgbClr val="044C6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cxnSp>
        <p:nvCxnSpPr>
          <p:cNvPr id="27" name="Прямая соединительная линия 26">
            <a:extLst/>
          </p:cNvPr>
          <p:cNvCxnSpPr/>
          <p:nvPr/>
        </p:nvCxnSpPr>
        <p:spPr>
          <a:xfrm>
            <a:off x="0" y="6353175"/>
            <a:ext cx="9144000" cy="0"/>
          </a:xfrm>
          <a:prstGeom prst="line">
            <a:avLst/>
          </a:prstGeom>
          <a:ln w="44450">
            <a:solidFill>
              <a:srgbClr val="25601D"/>
            </a:solidFill>
          </a:ln>
        </p:spPr>
        <p:style>
          <a:lnRef idx="1">
            <a:schemeClr val="accent1"/>
          </a:lnRef>
          <a:fillRef idx="0">
            <a:schemeClr val="accent1"/>
          </a:fillRef>
          <a:effectRef idx="0">
            <a:schemeClr val="accent1"/>
          </a:effectRef>
          <a:fontRef idx="minor">
            <a:schemeClr val="tx1"/>
          </a:fontRef>
        </p:style>
      </p:cxnSp>
      <p:sp>
        <p:nvSpPr>
          <p:cNvPr id="33" name="TextBox 35"/>
          <p:cNvSpPr txBox="1">
            <a:spLocks noChangeArrowheads="1"/>
          </p:cNvSpPr>
          <p:nvPr/>
        </p:nvSpPr>
        <p:spPr bwMode="auto">
          <a:xfrm>
            <a:off x="182563" y="6337300"/>
            <a:ext cx="66468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ru-RU" altLang="ru-RU" sz="2400" dirty="0">
                <a:solidFill>
                  <a:schemeClr val="bg1"/>
                </a:solidFill>
                <a:latin typeface="Franklin Gothic Demi" pitchFamily="34" charset="0"/>
              </a:rPr>
              <a:t>Московское общество рассеянного склероза </a:t>
            </a:r>
          </a:p>
        </p:txBody>
      </p:sp>
      <p:sp>
        <p:nvSpPr>
          <p:cNvPr id="11" name="Объект 4"/>
          <p:cNvSpPr txBox="1">
            <a:spLocks/>
          </p:cNvSpPr>
          <p:nvPr/>
        </p:nvSpPr>
        <p:spPr>
          <a:xfrm>
            <a:off x="182563" y="752475"/>
            <a:ext cx="4175436" cy="4995732"/>
          </a:xfrm>
          <a:prstGeom prst="rect">
            <a:avLst/>
          </a:prstGeom>
        </p:spPr>
        <p:txBody>
          <a:bodyPr>
            <a:noAutofit/>
          </a:bodyPr>
          <a:lstStyle>
            <a:lvl1pPr marL="341710" indent="-341710" algn="l" defTabSz="913210" rtl="0" eaLnBrk="1" fontAlgn="base" hangingPunct="1">
              <a:spcBef>
                <a:spcPct val="20000"/>
              </a:spcBef>
              <a:spcAft>
                <a:spcPct val="0"/>
              </a:spcAft>
              <a:buFont typeface="Arial" panose="020B0604020202020204" pitchFamily="34" charset="0"/>
              <a:buChar char="•"/>
              <a:defRPr sz="3150" kern="1200">
                <a:solidFill>
                  <a:schemeClr val="tx1"/>
                </a:solidFill>
                <a:latin typeface="+mn-lt"/>
                <a:ea typeface="+mn-ea"/>
                <a:cs typeface="+mn-cs"/>
              </a:defRPr>
            </a:lvl1pPr>
            <a:lvl2pPr marL="741760" indent="-284560" algn="l" defTabSz="913210" rtl="0" eaLnBrk="1" fontAlgn="base" hangingPunct="1">
              <a:spcBef>
                <a:spcPct val="20000"/>
              </a:spcBef>
              <a:spcAft>
                <a:spcPct val="0"/>
              </a:spcAft>
              <a:buFont typeface="Arial" panose="020B0604020202020204" pitchFamily="34" charset="0"/>
              <a:buChar char="–"/>
              <a:defRPr sz="2775" kern="1200">
                <a:solidFill>
                  <a:schemeClr val="tx1"/>
                </a:solidFill>
                <a:latin typeface="+mn-lt"/>
                <a:ea typeface="+mn-ea"/>
                <a:cs typeface="+mn-cs"/>
              </a:defRPr>
            </a:lvl2pPr>
            <a:lvl3pPr marL="1141810" indent="-227410" algn="l" defTabSz="913210"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599010" indent="-227410" algn="l" defTabSz="913210" rtl="0" eaLnBrk="1" fontAlgn="base" hangingPunct="1">
              <a:spcBef>
                <a:spcPct val="20000"/>
              </a:spcBef>
              <a:spcAft>
                <a:spcPct val="0"/>
              </a:spcAft>
              <a:buFont typeface="Arial" panose="020B0604020202020204" pitchFamily="34" charset="0"/>
              <a:buChar char="–"/>
              <a:defRPr sz="1950" kern="1200">
                <a:solidFill>
                  <a:schemeClr val="tx1"/>
                </a:solidFill>
                <a:latin typeface="+mn-lt"/>
                <a:ea typeface="+mn-ea"/>
                <a:cs typeface="+mn-cs"/>
              </a:defRPr>
            </a:lvl4pPr>
            <a:lvl5pPr marL="2056210" indent="-227410" algn="l" defTabSz="913210" rtl="0" eaLnBrk="1" fontAlgn="base" hangingPunct="1">
              <a:spcBef>
                <a:spcPct val="20000"/>
              </a:spcBef>
              <a:spcAft>
                <a:spcPct val="0"/>
              </a:spcAft>
              <a:buFont typeface="Arial" panose="020B0604020202020204" pitchFamily="34" charset="0"/>
              <a:buChar char="»"/>
              <a:defRPr sz="1950" kern="1200">
                <a:solidFill>
                  <a:schemeClr val="tx1"/>
                </a:solidFill>
                <a:latin typeface="+mn-lt"/>
                <a:ea typeface="+mn-ea"/>
                <a:cs typeface="+mn-cs"/>
              </a:defRPr>
            </a:lvl5pPr>
            <a:lvl6pPr marL="2514537"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ru-RU" sz="1400" b="1" dirty="0" smtClean="0">
                <a:cs typeface="Times New Roman" panose="02020603050405020304" pitchFamily="18" charset="0"/>
              </a:rPr>
              <a:t>Консилиум врачей</a:t>
            </a:r>
          </a:p>
          <a:p>
            <a:r>
              <a:rPr lang="ru-RU" sz="1400" dirty="0" smtClean="0">
                <a:cs typeface="Times New Roman" panose="02020603050405020304" pitchFamily="18" charset="0"/>
              </a:rPr>
              <a:t>1. Совещание нескольких врачей одной или нескольких специальностей</a:t>
            </a:r>
          </a:p>
          <a:p>
            <a:r>
              <a:rPr lang="ru-RU" sz="1400" b="1" dirty="0" smtClean="0">
                <a:solidFill>
                  <a:srgbClr val="FF0000"/>
                </a:solidFill>
                <a:cs typeface="Times New Roman" panose="02020603050405020304" pitchFamily="18" charset="0"/>
              </a:rPr>
              <a:t>ВАЖНО! </a:t>
            </a:r>
          </a:p>
          <a:p>
            <a:pPr marL="0" indent="0">
              <a:buNone/>
            </a:pPr>
            <a:r>
              <a:rPr lang="ru-RU" sz="1400" b="1" dirty="0" smtClean="0">
                <a:solidFill>
                  <a:srgbClr val="FF0000"/>
                </a:solidFill>
                <a:cs typeface="Times New Roman" panose="02020603050405020304" pitchFamily="18" charset="0"/>
              </a:rPr>
              <a:t>Консилиум может проводится как в медицинской организации, так и вне ее (включая дистанционный консилиум врачей).</a:t>
            </a:r>
          </a:p>
          <a:p>
            <a:pPr marL="0" indent="0">
              <a:buNone/>
            </a:pPr>
            <a:endParaRPr lang="ru-RU" sz="1400" dirty="0" smtClean="0">
              <a:cs typeface="Times New Roman" panose="02020603050405020304" pitchFamily="18" charset="0"/>
            </a:endParaRPr>
          </a:p>
          <a:p>
            <a:r>
              <a:rPr lang="ru-RU" sz="1400" dirty="0" smtClean="0">
                <a:cs typeface="Times New Roman" panose="02020603050405020304" pitchFamily="18" charset="0"/>
              </a:rPr>
              <a:t>2. Полномочия: установление состояния пациента, диагноза, определения прогноза и тактики обследования и лечения пациента, целесообразности направления в другие медицинские организации</a:t>
            </a:r>
          </a:p>
          <a:p>
            <a:r>
              <a:rPr lang="ru-RU" sz="1400" b="1" dirty="0" smtClean="0">
                <a:solidFill>
                  <a:srgbClr val="FF0000"/>
                </a:solidFill>
                <a:cs typeface="Times New Roman" panose="02020603050405020304" pitchFamily="18" charset="0"/>
              </a:rPr>
              <a:t>ВАЖНО! </a:t>
            </a:r>
          </a:p>
          <a:p>
            <a:r>
              <a:rPr lang="ru-RU" sz="1400" b="1" dirty="0" smtClean="0">
                <a:solidFill>
                  <a:srgbClr val="FF0000"/>
                </a:solidFill>
                <a:cs typeface="Times New Roman" panose="02020603050405020304" pitchFamily="18" charset="0"/>
              </a:rPr>
              <a:t>Не назначает ЛП, кроме незарегистрированных</a:t>
            </a:r>
          </a:p>
          <a:p>
            <a:r>
              <a:rPr lang="ru-RU" sz="1400" b="1" dirty="0" smtClean="0">
                <a:solidFill>
                  <a:srgbClr val="FF0000"/>
                </a:solidFill>
                <a:cs typeface="Times New Roman" panose="02020603050405020304" pitchFamily="18" charset="0"/>
              </a:rPr>
              <a:t>Устанавливает диагноз и тактику лечения</a:t>
            </a:r>
          </a:p>
          <a:p>
            <a:endParaRPr lang="ru-RU" sz="1400" dirty="0" smtClean="0">
              <a:cs typeface="Times New Roman" panose="02020603050405020304" pitchFamily="18" charset="0"/>
            </a:endParaRPr>
          </a:p>
          <a:p>
            <a:r>
              <a:rPr lang="ru-RU" sz="1400" dirty="0" smtClean="0">
                <a:cs typeface="Times New Roman" panose="02020603050405020304" pitchFamily="18" charset="0"/>
              </a:rPr>
              <a:t>3. Оформляется протоколом</a:t>
            </a:r>
            <a:endParaRPr lang="ru-RU" sz="1400" dirty="0">
              <a:cs typeface="Times New Roman" panose="02020603050405020304" pitchFamily="18" charset="0"/>
            </a:endParaRPr>
          </a:p>
        </p:txBody>
      </p:sp>
      <p:sp>
        <p:nvSpPr>
          <p:cNvPr id="13" name="Объект 5"/>
          <p:cNvSpPr txBox="1">
            <a:spLocks/>
          </p:cNvSpPr>
          <p:nvPr/>
        </p:nvSpPr>
        <p:spPr>
          <a:xfrm>
            <a:off x="4624387" y="752475"/>
            <a:ext cx="4410075" cy="4995732"/>
          </a:xfrm>
          <a:prstGeom prst="rect">
            <a:avLst/>
          </a:prstGeom>
        </p:spPr>
        <p:txBody>
          <a:bodyPr>
            <a:noAutofit/>
          </a:bodyPr>
          <a:lstStyle>
            <a:lvl1pPr marL="341710" indent="-341710" algn="l" defTabSz="913210" rtl="0" eaLnBrk="1" fontAlgn="base" hangingPunct="1">
              <a:spcBef>
                <a:spcPct val="20000"/>
              </a:spcBef>
              <a:spcAft>
                <a:spcPct val="0"/>
              </a:spcAft>
              <a:buFont typeface="Arial" panose="020B0604020202020204" pitchFamily="34" charset="0"/>
              <a:buChar char="•"/>
              <a:defRPr sz="3150" kern="1200">
                <a:solidFill>
                  <a:schemeClr val="tx1"/>
                </a:solidFill>
                <a:latin typeface="+mn-lt"/>
                <a:ea typeface="+mn-ea"/>
                <a:cs typeface="+mn-cs"/>
              </a:defRPr>
            </a:lvl1pPr>
            <a:lvl2pPr marL="741760" indent="-284560" algn="l" defTabSz="913210" rtl="0" eaLnBrk="1" fontAlgn="base" hangingPunct="1">
              <a:spcBef>
                <a:spcPct val="20000"/>
              </a:spcBef>
              <a:spcAft>
                <a:spcPct val="0"/>
              </a:spcAft>
              <a:buFont typeface="Arial" panose="020B0604020202020204" pitchFamily="34" charset="0"/>
              <a:buChar char="–"/>
              <a:defRPr sz="2775" kern="1200">
                <a:solidFill>
                  <a:schemeClr val="tx1"/>
                </a:solidFill>
                <a:latin typeface="+mn-lt"/>
                <a:ea typeface="+mn-ea"/>
                <a:cs typeface="+mn-cs"/>
              </a:defRPr>
            </a:lvl2pPr>
            <a:lvl3pPr marL="1141810" indent="-227410" algn="l" defTabSz="913210"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599010" indent="-227410" algn="l" defTabSz="913210" rtl="0" eaLnBrk="1" fontAlgn="base" hangingPunct="1">
              <a:spcBef>
                <a:spcPct val="20000"/>
              </a:spcBef>
              <a:spcAft>
                <a:spcPct val="0"/>
              </a:spcAft>
              <a:buFont typeface="Arial" panose="020B0604020202020204" pitchFamily="34" charset="0"/>
              <a:buChar char="–"/>
              <a:defRPr sz="1950" kern="1200">
                <a:solidFill>
                  <a:schemeClr val="tx1"/>
                </a:solidFill>
                <a:latin typeface="+mn-lt"/>
                <a:ea typeface="+mn-ea"/>
                <a:cs typeface="+mn-cs"/>
              </a:defRPr>
            </a:lvl4pPr>
            <a:lvl5pPr marL="2056210" indent="-227410" algn="l" defTabSz="913210" rtl="0" eaLnBrk="1" fontAlgn="base" hangingPunct="1">
              <a:spcBef>
                <a:spcPct val="20000"/>
              </a:spcBef>
              <a:spcAft>
                <a:spcPct val="0"/>
              </a:spcAft>
              <a:buFont typeface="Arial" panose="020B0604020202020204" pitchFamily="34" charset="0"/>
              <a:buChar char="»"/>
              <a:defRPr sz="1950" kern="1200">
                <a:solidFill>
                  <a:schemeClr val="tx1"/>
                </a:solidFill>
                <a:latin typeface="+mn-lt"/>
                <a:ea typeface="+mn-ea"/>
                <a:cs typeface="+mn-cs"/>
              </a:defRPr>
            </a:lvl5pPr>
            <a:lvl6pPr marL="2514537"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ru-RU" sz="1400" b="1" dirty="0" smtClean="0">
                <a:latin typeface="+mj-lt"/>
                <a:cs typeface="Times New Roman" panose="02020603050405020304" pitchFamily="18" charset="0"/>
              </a:rPr>
              <a:t>Врачебная комиссия</a:t>
            </a:r>
          </a:p>
          <a:p>
            <a:r>
              <a:rPr lang="ru-RU" sz="1400" dirty="0" smtClean="0">
                <a:latin typeface="+mj-lt"/>
                <a:cs typeface="Times New Roman" panose="02020603050405020304" pitchFamily="18" charset="0"/>
              </a:rPr>
              <a:t>1.Постоянно действующий орган, создается в медицинской организации, состоит из врачей этой медицинской организации и </a:t>
            </a:r>
            <a:r>
              <a:rPr lang="ru-RU" sz="1400" u="sng" dirty="0" smtClean="0">
                <a:latin typeface="+mj-lt"/>
                <a:cs typeface="Times New Roman" panose="02020603050405020304" pitchFamily="18" charset="0"/>
              </a:rPr>
              <a:t>возглавляется ее руководителем</a:t>
            </a:r>
            <a:endParaRPr lang="ru-RU" sz="1400" dirty="0" smtClean="0">
              <a:latin typeface="+mj-lt"/>
              <a:cs typeface="Times New Roman" panose="02020603050405020304" pitchFamily="18" charset="0"/>
            </a:endParaRPr>
          </a:p>
          <a:p>
            <a:r>
              <a:rPr lang="ru-RU" sz="1400" dirty="0" smtClean="0">
                <a:latin typeface="+mj-lt"/>
                <a:cs typeface="Times New Roman" panose="02020603050405020304" pitchFamily="18" charset="0"/>
              </a:rPr>
              <a:t>2. Полномочия: принятие решений по профилактике, диагностике и лечению в медицинской организации,  определению трудоспособности и профессиональной пригодности граждан, оценка качества эффективности лечебно-диагностических мероприятий, </a:t>
            </a:r>
            <a:r>
              <a:rPr lang="ru-RU" sz="1400" b="1" dirty="0" smtClean="0">
                <a:solidFill>
                  <a:srgbClr val="FF0000"/>
                </a:solidFill>
                <a:latin typeface="+mj-lt"/>
                <a:cs typeface="Times New Roman" panose="02020603050405020304" pitchFamily="18" charset="0"/>
              </a:rPr>
              <a:t>назначение лекарственных препаратов</a:t>
            </a:r>
            <a:r>
              <a:rPr lang="ru-RU" sz="1400" dirty="0" smtClean="0">
                <a:latin typeface="+mj-lt"/>
                <a:cs typeface="Times New Roman" panose="02020603050405020304" pitchFamily="18" charset="0"/>
              </a:rPr>
              <a:t>, медицинской реабилитации.</a:t>
            </a:r>
          </a:p>
          <a:p>
            <a:pPr indent="257175" algn="just">
              <a:spcBef>
                <a:spcPts val="0"/>
              </a:spcBef>
            </a:pPr>
            <a:r>
              <a:rPr lang="ru-RU" sz="1400" b="1" dirty="0" smtClean="0">
                <a:solidFill>
                  <a:srgbClr val="FF0000"/>
                </a:solidFill>
                <a:latin typeface="+mj-lt"/>
                <a:ea typeface="Times New Roman" charset="0"/>
                <a:cs typeface="Times New Roman" charset="0"/>
              </a:rPr>
              <a:t>Принимая решение ВК, врачи должны:</a:t>
            </a:r>
          </a:p>
          <a:p>
            <a:pPr>
              <a:spcBef>
                <a:spcPts val="0"/>
              </a:spcBef>
              <a:buFontTx/>
              <a:buChar char="-"/>
            </a:pPr>
            <a:r>
              <a:rPr lang="ru-RU" sz="1400" b="1" dirty="0" smtClean="0">
                <a:solidFill>
                  <a:srgbClr val="FF0000"/>
                </a:solidFill>
                <a:latin typeface="+mj-lt"/>
                <a:ea typeface="Times New Roman" charset="0"/>
                <a:cs typeface="Times New Roman" charset="0"/>
              </a:rPr>
              <a:t>учитывать рекомендации врачей специалистов;</a:t>
            </a:r>
          </a:p>
          <a:p>
            <a:pPr>
              <a:spcBef>
                <a:spcPts val="0"/>
              </a:spcBef>
              <a:buFontTx/>
              <a:buChar char="-"/>
            </a:pPr>
            <a:r>
              <a:rPr lang="ru-RU" sz="1400" b="1" dirty="0" smtClean="0">
                <a:solidFill>
                  <a:srgbClr val="FF0000"/>
                </a:solidFill>
                <a:latin typeface="+mj-lt"/>
                <a:ea typeface="Times New Roman" charset="0"/>
                <a:cs typeface="Times New Roman" charset="0"/>
              </a:rPr>
              <a:t> исполнять тактику лечения установленную консилиумом врачей;</a:t>
            </a:r>
          </a:p>
          <a:p>
            <a:pPr>
              <a:spcBef>
                <a:spcPts val="0"/>
              </a:spcBef>
              <a:buFontTx/>
              <a:buChar char="-"/>
            </a:pPr>
            <a:r>
              <a:rPr lang="ru-RU" sz="1400" b="1" dirty="0" smtClean="0">
                <a:solidFill>
                  <a:srgbClr val="FF0000"/>
                </a:solidFill>
                <a:latin typeface="+mj-lt"/>
                <a:ea typeface="Times New Roman" charset="0"/>
                <a:cs typeface="Times New Roman" charset="0"/>
              </a:rPr>
              <a:t>оказывать медицинскую помощь в объеме не менее предусмотренной стандартами, но в четком соблюдении Клинических рекомендаций. </a:t>
            </a:r>
          </a:p>
          <a:p>
            <a:r>
              <a:rPr lang="ru-RU" sz="1400" dirty="0" smtClean="0">
                <a:latin typeface="+mj-lt"/>
                <a:cs typeface="Times New Roman" panose="02020603050405020304" pitchFamily="18" charset="0"/>
              </a:rPr>
              <a:t>3. Оформляется протоколом</a:t>
            </a:r>
            <a:endParaRPr lang="ru-RU" sz="1400" dirty="0">
              <a:latin typeface="+mj-lt"/>
              <a:cs typeface="Times New Roman" panose="02020603050405020304" pitchFamily="18" charset="0"/>
            </a:endParaRPr>
          </a:p>
        </p:txBody>
      </p:sp>
    </p:spTree>
    <p:extLst>
      <p:ext uri="{BB962C8B-B14F-4D97-AF65-F5344CB8AC3E}">
        <p14:creationId xmlns:p14="http://schemas.microsoft.com/office/powerpoint/2010/main" val="236826700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Box 9"/>
          <p:cNvSpPr txBox="1">
            <a:spLocks noChangeArrowheads="1"/>
          </p:cNvSpPr>
          <p:nvPr/>
        </p:nvSpPr>
        <p:spPr bwMode="auto">
          <a:xfrm>
            <a:off x="131763" y="115888"/>
            <a:ext cx="8766175"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None/>
            </a:pPr>
            <a:r>
              <a:rPr lang="ru-RU" altLang="ru-RU" sz="2100" dirty="0">
                <a:solidFill>
                  <a:srgbClr val="002060"/>
                </a:solidFill>
                <a:latin typeface="Franklin Gothic Demi" pitchFamily="34" charset="0"/>
              </a:rPr>
              <a:t>Порядок создания и деятельности ВК</a:t>
            </a:r>
          </a:p>
        </p:txBody>
      </p:sp>
      <p:cxnSp>
        <p:nvCxnSpPr>
          <p:cNvPr id="12" name="Прямая соединительная линия 11"/>
          <p:cNvCxnSpPr/>
          <p:nvPr/>
        </p:nvCxnSpPr>
        <p:spPr>
          <a:xfrm>
            <a:off x="0" y="644525"/>
            <a:ext cx="9144000" cy="0"/>
          </a:xfrm>
          <a:prstGeom prst="line">
            <a:avLst/>
          </a:prstGeom>
          <a:ln w="44450">
            <a:solidFill>
              <a:srgbClr val="25601D"/>
            </a:solidFill>
          </a:ln>
        </p:spPr>
        <p:style>
          <a:lnRef idx="1">
            <a:schemeClr val="accent1"/>
          </a:lnRef>
          <a:fillRef idx="0">
            <a:schemeClr val="accent1"/>
          </a:fillRef>
          <a:effectRef idx="0">
            <a:schemeClr val="accent1"/>
          </a:effectRef>
          <a:fontRef idx="minor">
            <a:schemeClr val="tx1"/>
          </a:fontRef>
        </p:style>
      </p:cxnSp>
      <p:sp>
        <p:nvSpPr>
          <p:cNvPr id="14" name="Объект 2"/>
          <p:cNvSpPr txBox="1">
            <a:spLocks/>
          </p:cNvSpPr>
          <p:nvPr/>
        </p:nvSpPr>
        <p:spPr>
          <a:xfrm>
            <a:off x="26988" y="690727"/>
            <a:ext cx="9012237" cy="6129173"/>
          </a:xfrm>
          <a:prstGeom prst="rect">
            <a:avLst/>
          </a:prstGeom>
        </p:spPr>
        <p:txBody>
          <a:bodyPr>
            <a:noAutofit/>
          </a:bodyPr>
          <a:lstStyle>
            <a:lvl1pPr marL="341710" indent="-341710" algn="l" defTabSz="913210" rtl="0" eaLnBrk="1" fontAlgn="base" hangingPunct="1">
              <a:spcBef>
                <a:spcPct val="20000"/>
              </a:spcBef>
              <a:spcAft>
                <a:spcPct val="0"/>
              </a:spcAft>
              <a:buFont typeface="Arial" panose="020B0604020202020204" pitchFamily="34" charset="0"/>
              <a:buChar char="•"/>
              <a:defRPr sz="3150" kern="1200">
                <a:solidFill>
                  <a:schemeClr val="tx1"/>
                </a:solidFill>
                <a:latin typeface="+mn-lt"/>
                <a:ea typeface="+mn-ea"/>
                <a:cs typeface="+mn-cs"/>
              </a:defRPr>
            </a:lvl1pPr>
            <a:lvl2pPr marL="741760" indent="-284560" algn="l" defTabSz="913210" rtl="0" eaLnBrk="1" fontAlgn="base" hangingPunct="1">
              <a:spcBef>
                <a:spcPct val="20000"/>
              </a:spcBef>
              <a:spcAft>
                <a:spcPct val="0"/>
              </a:spcAft>
              <a:buFont typeface="Arial" panose="020B0604020202020204" pitchFamily="34" charset="0"/>
              <a:buChar char="–"/>
              <a:defRPr sz="2775" kern="1200">
                <a:solidFill>
                  <a:schemeClr val="tx1"/>
                </a:solidFill>
                <a:latin typeface="+mn-lt"/>
                <a:ea typeface="+mn-ea"/>
                <a:cs typeface="+mn-cs"/>
              </a:defRPr>
            </a:lvl2pPr>
            <a:lvl3pPr marL="1141810" indent="-227410" algn="l" defTabSz="913210"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599010" indent="-227410" algn="l" defTabSz="913210" rtl="0" eaLnBrk="1" fontAlgn="base" hangingPunct="1">
              <a:spcBef>
                <a:spcPct val="20000"/>
              </a:spcBef>
              <a:spcAft>
                <a:spcPct val="0"/>
              </a:spcAft>
              <a:buFont typeface="Arial" panose="020B0604020202020204" pitchFamily="34" charset="0"/>
              <a:buChar char="–"/>
              <a:defRPr sz="1950" kern="1200">
                <a:solidFill>
                  <a:schemeClr val="tx1"/>
                </a:solidFill>
                <a:latin typeface="+mn-lt"/>
                <a:ea typeface="+mn-ea"/>
                <a:cs typeface="+mn-cs"/>
              </a:defRPr>
            </a:lvl4pPr>
            <a:lvl5pPr marL="2056210" indent="-227410" algn="l" defTabSz="913210" rtl="0" eaLnBrk="1" fontAlgn="base" hangingPunct="1">
              <a:spcBef>
                <a:spcPct val="20000"/>
              </a:spcBef>
              <a:spcAft>
                <a:spcPct val="0"/>
              </a:spcAft>
              <a:buFont typeface="Arial" panose="020B0604020202020204" pitchFamily="34" charset="0"/>
              <a:buChar char="»"/>
              <a:defRPr sz="1950" kern="1200">
                <a:solidFill>
                  <a:schemeClr val="tx1"/>
                </a:solidFill>
                <a:latin typeface="+mn-lt"/>
                <a:ea typeface="+mn-ea"/>
                <a:cs typeface="+mn-cs"/>
              </a:defRPr>
            </a:lvl5pPr>
            <a:lvl6pPr marL="2514537"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ru-RU" sz="1600" dirty="0" smtClean="0">
                <a:solidFill>
                  <a:srgbClr val="002060"/>
                </a:solidFill>
                <a:ea typeface="Times New Roman" charset="0"/>
                <a:cs typeface="Times New Roman" charset="0"/>
              </a:rPr>
              <a:t>	</a:t>
            </a:r>
            <a:r>
              <a:rPr lang="ru-RU" sz="1600" dirty="0" smtClean="0">
                <a:solidFill>
                  <a:srgbClr val="002060"/>
                </a:solidFill>
              </a:rPr>
              <a:t> </a:t>
            </a:r>
            <a:r>
              <a:rPr lang="ru-RU" sz="1600" dirty="0" smtClean="0">
                <a:solidFill>
                  <a:srgbClr val="002060"/>
                </a:solidFill>
                <a:ea typeface="Times New Roman" charset="0"/>
                <a:cs typeface="Times New Roman" charset="0"/>
              </a:rPr>
              <a:t>Одной из задач ВК является принятие решения о назначении ЛП в установленных случаях и в порядке, по рецептам врача (фельдшера).</a:t>
            </a:r>
          </a:p>
          <a:p>
            <a:r>
              <a:rPr lang="ru-RU" sz="1600" dirty="0" smtClean="0">
                <a:solidFill>
                  <a:srgbClr val="002060"/>
                </a:solidFill>
                <a:ea typeface="Times New Roman" charset="0"/>
                <a:cs typeface="Times New Roman" charset="0"/>
              </a:rPr>
              <a:t>ВК создается на основании приказа руководителя медицинской организации, на которого законодательством, также возложены обязанности по контролю за деятельностью ВК. </a:t>
            </a:r>
          </a:p>
          <a:p>
            <a:r>
              <a:rPr lang="ru-RU" sz="1600" dirty="0" smtClean="0">
                <a:solidFill>
                  <a:srgbClr val="002060"/>
                </a:solidFill>
                <a:ea typeface="Times New Roman" charset="0"/>
                <a:cs typeface="Times New Roman" charset="0"/>
              </a:rPr>
              <a:t>Председатель ВК (подкомиссии ВК) несет ответственность за деятельность ВК (подкомиссии), своевременность, обоснованность и объективность принятых решений ВК (подкомиссии). </a:t>
            </a:r>
          </a:p>
          <a:p>
            <a:r>
              <a:rPr lang="ru-RU" sz="1600" dirty="0" smtClean="0">
                <a:solidFill>
                  <a:srgbClr val="002060"/>
                </a:solidFill>
                <a:ea typeface="Times New Roman" charset="0"/>
                <a:cs typeface="Times New Roman" charset="0"/>
              </a:rPr>
              <a:t>ВК (подкомиссия ВК) состоит из председателя, одного или двух заместителей председателя, секретаря и членов комиссии, также могут включаются заведующие структурными подразделениями, врачи-специалисты из числа работников медицинской организации. </a:t>
            </a:r>
          </a:p>
          <a:p>
            <a:r>
              <a:rPr lang="ru-RU" sz="1600" dirty="0" smtClean="0">
                <a:solidFill>
                  <a:srgbClr val="002060"/>
                </a:solidFill>
                <a:ea typeface="Times New Roman" charset="0"/>
                <a:cs typeface="Times New Roman" charset="0"/>
              </a:rPr>
              <a:t>Заседания ВК(подкомиссии ВК) проводятся не реже одного раза в неделю на основании планов-графиков, утверждаемых руководителем МО. В случае необходимости по решению руководителя МО могут проводиться внеплановые заседания ВК. </a:t>
            </a:r>
          </a:p>
          <a:p>
            <a:r>
              <a:rPr lang="ru-RU" sz="1600" dirty="0" smtClean="0">
                <a:solidFill>
                  <a:srgbClr val="002060"/>
                </a:solidFill>
                <a:ea typeface="Times New Roman" charset="0"/>
                <a:cs typeface="Times New Roman" charset="0"/>
              </a:rPr>
              <a:t>Решения ВК заносится медицинскую документацию пациента и журнал врачебных комиссий.</a:t>
            </a:r>
          </a:p>
          <a:p>
            <a:r>
              <a:rPr lang="ru-RU" sz="1600" dirty="0" smtClean="0">
                <a:solidFill>
                  <a:srgbClr val="002060"/>
                </a:solidFill>
                <a:ea typeface="Times New Roman" charset="0"/>
                <a:cs typeface="Times New Roman" charset="0"/>
              </a:rPr>
              <a:t>Выписка из протокола решения ВК выдается на руки пациенту либо его законному представителю на основании письменного заявления. </a:t>
            </a:r>
          </a:p>
          <a:p>
            <a:endParaRPr lang="ru-RU" sz="1600" dirty="0" smtClean="0">
              <a:solidFill>
                <a:srgbClr val="002060"/>
              </a:solidFill>
              <a:ea typeface="Times New Roman" charset="0"/>
              <a:cs typeface="Times New Roman" charset="0"/>
            </a:endParaRPr>
          </a:p>
          <a:p>
            <a:r>
              <a:rPr lang="ru-RU" sz="1600" b="1" i="1" dirty="0" smtClean="0">
                <a:solidFill>
                  <a:srgbClr val="002060"/>
                </a:solidFill>
              </a:rPr>
              <a:t>Приказ </a:t>
            </a:r>
            <a:r>
              <a:rPr lang="ru-RU" sz="1600" b="1" i="1" dirty="0" err="1" smtClean="0">
                <a:solidFill>
                  <a:srgbClr val="002060"/>
                </a:solidFill>
              </a:rPr>
              <a:t>Минздравсоцразвития</a:t>
            </a:r>
            <a:r>
              <a:rPr lang="ru-RU" sz="1600" b="1" i="1" dirty="0" smtClean="0">
                <a:solidFill>
                  <a:srgbClr val="002060"/>
                </a:solidFill>
              </a:rPr>
              <a:t>  России от 05.05.2012 № 502н </a:t>
            </a:r>
          </a:p>
          <a:p>
            <a:pPr marL="0" indent="0">
              <a:buNone/>
            </a:pPr>
            <a:r>
              <a:rPr lang="ru-RU" sz="1600" b="1" i="1" dirty="0" smtClean="0">
                <a:solidFill>
                  <a:srgbClr val="002060"/>
                </a:solidFill>
              </a:rPr>
              <a:t>«Об утверждении порядка создания и деятельности врачебной комиссии в медицинской организации»</a:t>
            </a:r>
          </a:p>
          <a:p>
            <a:endParaRPr lang="ru-RU" sz="1600" dirty="0" smtClean="0">
              <a:solidFill>
                <a:srgbClr val="002060"/>
              </a:solidFill>
              <a:ea typeface="Times New Roman" charset="0"/>
              <a:cs typeface="Times New Roman" charset="0"/>
            </a:endParaRPr>
          </a:p>
          <a:p>
            <a:endParaRPr lang="ru-RU" sz="1600" dirty="0">
              <a:solidFill>
                <a:srgbClr val="002060"/>
              </a:solidFill>
              <a:ea typeface="Times New Roman" charset="0"/>
              <a:cs typeface="Times New Roman" charset="0"/>
            </a:endParaRPr>
          </a:p>
        </p:txBody>
      </p:sp>
    </p:spTree>
    <p:extLst>
      <p:ext uri="{BB962C8B-B14F-4D97-AF65-F5344CB8AC3E}">
        <p14:creationId xmlns:p14="http://schemas.microsoft.com/office/powerpoint/2010/main" val="166209347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Box 9"/>
          <p:cNvSpPr txBox="1">
            <a:spLocks noChangeArrowheads="1"/>
          </p:cNvSpPr>
          <p:nvPr/>
        </p:nvSpPr>
        <p:spPr bwMode="auto">
          <a:xfrm>
            <a:off x="131763" y="115888"/>
            <a:ext cx="8766175"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None/>
            </a:pPr>
            <a:r>
              <a:rPr lang="ru-RU" altLang="ru-RU" sz="2100" dirty="0">
                <a:solidFill>
                  <a:srgbClr val="002060"/>
                </a:solidFill>
                <a:latin typeface="Franklin Gothic Demi" pitchFamily="34" charset="0"/>
              </a:rPr>
              <a:t>Препарат является </a:t>
            </a:r>
            <a:r>
              <a:rPr lang="ru-RU" altLang="ru-RU" sz="2100" dirty="0" err="1">
                <a:solidFill>
                  <a:srgbClr val="002060"/>
                </a:solidFill>
                <a:latin typeface="Franklin Gothic Demi" pitchFamily="34" charset="0"/>
              </a:rPr>
              <a:t>инекционным</a:t>
            </a:r>
            <a:r>
              <a:rPr lang="ru-RU" altLang="ru-RU" sz="2100" dirty="0">
                <a:solidFill>
                  <a:srgbClr val="002060"/>
                </a:solidFill>
                <a:latin typeface="Franklin Gothic Demi" pitchFamily="34" charset="0"/>
              </a:rPr>
              <a:t>, выписать рецепт невозможно</a:t>
            </a:r>
          </a:p>
        </p:txBody>
      </p:sp>
      <p:cxnSp>
        <p:nvCxnSpPr>
          <p:cNvPr id="12" name="Прямая соединительная линия 11"/>
          <p:cNvCxnSpPr/>
          <p:nvPr/>
        </p:nvCxnSpPr>
        <p:spPr>
          <a:xfrm>
            <a:off x="0" y="644525"/>
            <a:ext cx="9144000" cy="0"/>
          </a:xfrm>
          <a:prstGeom prst="line">
            <a:avLst/>
          </a:prstGeom>
          <a:ln w="44450">
            <a:solidFill>
              <a:srgbClr val="25601D"/>
            </a:solidFill>
          </a:ln>
        </p:spPr>
        <p:style>
          <a:lnRef idx="1">
            <a:schemeClr val="accent1"/>
          </a:lnRef>
          <a:fillRef idx="0">
            <a:schemeClr val="accent1"/>
          </a:fillRef>
          <a:effectRef idx="0">
            <a:schemeClr val="accent1"/>
          </a:effectRef>
          <a:fontRef idx="minor">
            <a:schemeClr val="tx1"/>
          </a:fontRef>
        </p:style>
      </p:cxnSp>
      <p:sp>
        <p:nvSpPr>
          <p:cNvPr id="24" name="TextBox 6"/>
          <p:cNvSpPr txBox="1">
            <a:spLocks noChangeArrowheads="1"/>
          </p:cNvSpPr>
          <p:nvPr/>
        </p:nvSpPr>
        <p:spPr bwMode="auto">
          <a:xfrm>
            <a:off x="182563" y="6337300"/>
            <a:ext cx="66468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ru-RU" altLang="ru-RU" sz="2400">
                <a:solidFill>
                  <a:schemeClr val="bg1"/>
                </a:solidFill>
                <a:latin typeface="Franklin Gothic Demi" pitchFamily="34" charset="0"/>
              </a:rPr>
              <a:t>Московское общество рассеянного склероза </a:t>
            </a:r>
          </a:p>
        </p:txBody>
      </p:sp>
      <p:sp>
        <p:nvSpPr>
          <p:cNvPr id="25" name="TextBox 7"/>
          <p:cNvSpPr txBox="1">
            <a:spLocks noChangeArrowheads="1"/>
          </p:cNvSpPr>
          <p:nvPr/>
        </p:nvSpPr>
        <p:spPr bwMode="auto">
          <a:xfrm>
            <a:off x="182563" y="6337300"/>
            <a:ext cx="66468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ru-RU" altLang="ru-RU" sz="2400">
                <a:solidFill>
                  <a:schemeClr val="bg1"/>
                </a:solidFill>
                <a:latin typeface="Franklin Gothic Demi" pitchFamily="34" charset="0"/>
              </a:rPr>
              <a:t>Московское общество рассеянного склероза </a:t>
            </a:r>
          </a:p>
        </p:txBody>
      </p:sp>
      <p:sp>
        <p:nvSpPr>
          <p:cNvPr id="26" name="Прямоугольник 25">
            <a:extLst/>
          </p:cNvPr>
          <p:cNvSpPr/>
          <p:nvPr/>
        </p:nvSpPr>
        <p:spPr>
          <a:xfrm>
            <a:off x="0" y="6376988"/>
            <a:ext cx="9144000" cy="481012"/>
          </a:xfrm>
          <a:prstGeom prst="rect">
            <a:avLst/>
          </a:prstGeom>
          <a:solidFill>
            <a:srgbClr val="044C6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cxnSp>
        <p:nvCxnSpPr>
          <p:cNvPr id="27" name="Прямая соединительная линия 26">
            <a:extLst/>
          </p:cNvPr>
          <p:cNvCxnSpPr/>
          <p:nvPr/>
        </p:nvCxnSpPr>
        <p:spPr>
          <a:xfrm>
            <a:off x="0" y="6353175"/>
            <a:ext cx="9144000" cy="0"/>
          </a:xfrm>
          <a:prstGeom prst="line">
            <a:avLst/>
          </a:prstGeom>
          <a:ln w="44450">
            <a:solidFill>
              <a:srgbClr val="25601D"/>
            </a:solidFill>
          </a:ln>
        </p:spPr>
        <p:style>
          <a:lnRef idx="1">
            <a:schemeClr val="accent1"/>
          </a:lnRef>
          <a:fillRef idx="0">
            <a:schemeClr val="accent1"/>
          </a:fillRef>
          <a:effectRef idx="0">
            <a:schemeClr val="accent1"/>
          </a:effectRef>
          <a:fontRef idx="minor">
            <a:schemeClr val="tx1"/>
          </a:fontRef>
        </p:style>
      </p:cxnSp>
      <p:sp>
        <p:nvSpPr>
          <p:cNvPr id="33" name="TextBox 35"/>
          <p:cNvSpPr txBox="1">
            <a:spLocks noChangeArrowheads="1"/>
          </p:cNvSpPr>
          <p:nvPr/>
        </p:nvSpPr>
        <p:spPr bwMode="auto">
          <a:xfrm>
            <a:off x="182563" y="6337300"/>
            <a:ext cx="66468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ru-RU" altLang="ru-RU" sz="2400" dirty="0">
                <a:solidFill>
                  <a:schemeClr val="bg1"/>
                </a:solidFill>
                <a:latin typeface="Franklin Gothic Demi" pitchFamily="34" charset="0"/>
              </a:rPr>
              <a:t>Московское общество рассеянного склероза </a:t>
            </a:r>
          </a:p>
        </p:txBody>
      </p:sp>
      <p:sp>
        <p:nvSpPr>
          <p:cNvPr id="14" name="Объект 2"/>
          <p:cNvSpPr txBox="1">
            <a:spLocks/>
          </p:cNvSpPr>
          <p:nvPr/>
        </p:nvSpPr>
        <p:spPr>
          <a:xfrm>
            <a:off x="125413" y="723900"/>
            <a:ext cx="8894762" cy="5457825"/>
          </a:xfrm>
          <a:prstGeom prst="rect">
            <a:avLst/>
          </a:prstGeom>
        </p:spPr>
        <p:txBody>
          <a:bodyPr>
            <a:noAutofit/>
          </a:bodyPr>
          <a:lstStyle>
            <a:lvl1pPr marL="341710" indent="-341710" algn="l" defTabSz="913210" rtl="0" eaLnBrk="1" fontAlgn="base" hangingPunct="1">
              <a:spcBef>
                <a:spcPct val="20000"/>
              </a:spcBef>
              <a:spcAft>
                <a:spcPct val="0"/>
              </a:spcAft>
              <a:buFont typeface="Arial" panose="020B0604020202020204" pitchFamily="34" charset="0"/>
              <a:buChar char="•"/>
              <a:defRPr sz="3150" kern="1200">
                <a:solidFill>
                  <a:schemeClr val="tx1"/>
                </a:solidFill>
                <a:latin typeface="+mn-lt"/>
                <a:ea typeface="+mn-ea"/>
                <a:cs typeface="+mn-cs"/>
              </a:defRPr>
            </a:lvl1pPr>
            <a:lvl2pPr marL="741760" indent="-284560" algn="l" defTabSz="913210" rtl="0" eaLnBrk="1" fontAlgn="base" hangingPunct="1">
              <a:spcBef>
                <a:spcPct val="20000"/>
              </a:spcBef>
              <a:spcAft>
                <a:spcPct val="0"/>
              </a:spcAft>
              <a:buFont typeface="Arial" panose="020B0604020202020204" pitchFamily="34" charset="0"/>
              <a:buChar char="–"/>
              <a:defRPr sz="2775" kern="1200">
                <a:solidFill>
                  <a:schemeClr val="tx1"/>
                </a:solidFill>
                <a:latin typeface="+mn-lt"/>
                <a:ea typeface="+mn-ea"/>
                <a:cs typeface="+mn-cs"/>
              </a:defRPr>
            </a:lvl2pPr>
            <a:lvl3pPr marL="1141810" indent="-227410" algn="l" defTabSz="913210"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599010" indent="-227410" algn="l" defTabSz="913210" rtl="0" eaLnBrk="1" fontAlgn="base" hangingPunct="1">
              <a:spcBef>
                <a:spcPct val="20000"/>
              </a:spcBef>
              <a:spcAft>
                <a:spcPct val="0"/>
              </a:spcAft>
              <a:buFont typeface="Arial" panose="020B0604020202020204" pitchFamily="34" charset="0"/>
              <a:buChar char="–"/>
              <a:defRPr sz="1950" kern="1200">
                <a:solidFill>
                  <a:schemeClr val="tx1"/>
                </a:solidFill>
                <a:latin typeface="+mn-lt"/>
                <a:ea typeface="+mn-ea"/>
                <a:cs typeface="+mn-cs"/>
              </a:defRPr>
            </a:lvl4pPr>
            <a:lvl5pPr marL="2056210" indent="-227410" algn="l" defTabSz="913210" rtl="0" eaLnBrk="1" fontAlgn="base" hangingPunct="1">
              <a:spcBef>
                <a:spcPct val="20000"/>
              </a:spcBef>
              <a:spcAft>
                <a:spcPct val="0"/>
              </a:spcAft>
              <a:buFont typeface="Arial" panose="020B0604020202020204" pitchFamily="34" charset="0"/>
              <a:buChar char="»"/>
              <a:defRPr sz="1950" kern="1200">
                <a:solidFill>
                  <a:schemeClr val="tx1"/>
                </a:solidFill>
                <a:latin typeface="+mn-lt"/>
                <a:ea typeface="+mn-ea"/>
                <a:cs typeface="+mn-cs"/>
              </a:defRPr>
            </a:lvl5pPr>
            <a:lvl6pPr marL="2514537"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ru-RU" sz="1600" dirty="0" smtClean="0">
                <a:solidFill>
                  <a:srgbClr val="002060"/>
                </a:solidFill>
                <a:ea typeface="Times New Roman" charset="0"/>
                <a:cs typeface="Times New Roman" charset="0"/>
              </a:rPr>
              <a:t> - ч. 2 ст. 19 Закона № 323-ФЗ каждый имеет право на медицинскую помощь в гарантированном объеме, оказываемую без взимания платы в соответствии с ПГГ и ТПГГ. </a:t>
            </a:r>
            <a:br>
              <a:rPr lang="ru-RU" sz="1600" dirty="0" smtClean="0">
                <a:solidFill>
                  <a:srgbClr val="002060"/>
                </a:solidFill>
                <a:ea typeface="Times New Roman" charset="0"/>
                <a:cs typeface="Times New Roman" charset="0"/>
              </a:rPr>
            </a:br>
            <a:r>
              <a:rPr lang="ru-RU" sz="1600" dirty="0" smtClean="0">
                <a:solidFill>
                  <a:srgbClr val="002060"/>
                </a:solidFill>
                <a:ea typeface="Times New Roman" charset="0"/>
                <a:cs typeface="Times New Roman" charset="0"/>
              </a:rPr>
              <a:t>- </a:t>
            </a:r>
            <a:r>
              <a:rPr lang="ru-RU" sz="1600" b="1" dirty="0" smtClean="0">
                <a:solidFill>
                  <a:srgbClr val="002060"/>
                </a:solidFill>
                <a:ea typeface="Times New Roman" charset="0"/>
                <a:cs typeface="Times New Roman" charset="0"/>
              </a:rPr>
              <a:t>ПГГ и ТПГГ на соответствующий год и Постановление Правительства РФ от 30.07.94 № 890 «О государственной поддержке развития медицинской промышленности и улучшении обеспечения населения лекарственными средствами и изделиями медицинского назначения»: </a:t>
            </a:r>
            <a:r>
              <a:rPr lang="ru-RU" sz="1600" b="1" u="sng" dirty="0" smtClean="0">
                <a:solidFill>
                  <a:srgbClr val="002060"/>
                </a:solidFill>
                <a:ea typeface="Times New Roman" charset="0"/>
                <a:cs typeface="Times New Roman" charset="0"/>
              </a:rPr>
              <a:t>граждане - инвалиды обеспечиваются бесплатно всеми без исключения лекарственными препаратами по медицинским показаниям за счет субъекта РФ. </a:t>
            </a:r>
            <a:r>
              <a:rPr lang="ru-RU" sz="1600" b="1" dirty="0" smtClean="0">
                <a:solidFill>
                  <a:srgbClr val="002060"/>
                </a:solidFill>
                <a:ea typeface="Times New Roman" charset="0"/>
                <a:cs typeface="Times New Roman" charset="0"/>
              </a:rPr>
              <a:t> </a:t>
            </a:r>
          </a:p>
          <a:p>
            <a:pPr marL="0" indent="0">
              <a:buFont typeface="Arial" panose="020B0604020202020204" pitchFamily="34" charset="0"/>
              <a:buNone/>
            </a:pPr>
            <a:r>
              <a:rPr lang="ru-RU" sz="1600" dirty="0" smtClean="0">
                <a:solidFill>
                  <a:srgbClr val="002060"/>
                </a:solidFill>
                <a:ea typeface="Times New Roman" charset="0"/>
                <a:cs typeface="Times New Roman" charset="0"/>
              </a:rPr>
              <a:t/>
            </a:r>
            <a:br>
              <a:rPr lang="ru-RU" sz="1600" dirty="0" smtClean="0">
                <a:solidFill>
                  <a:srgbClr val="002060"/>
                </a:solidFill>
                <a:ea typeface="Times New Roman" charset="0"/>
                <a:cs typeface="Times New Roman" charset="0"/>
              </a:rPr>
            </a:br>
            <a:r>
              <a:rPr lang="ru-RU" sz="1600" dirty="0" smtClean="0">
                <a:solidFill>
                  <a:srgbClr val="002060"/>
                </a:solidFill>
                <a:ea typeface="Times New Roman" charset="0"/>
                <a:cs typeface="Times New Roman" charset="0"/>
              </a:rPr>
              <a:t>	</a:t>
            </a:r>
            <a:r>
              <a:rPr lang="ru-RU" sz="1600" b="1" dirty="0" smtClean="0">
                <a:solidFill>
                  <a:srgbClr val="002060"/>
                </a:solidFill>
                <a:ea typeface="Times New Roman" charset="0"/>
                <a:cs typeface="Times New Roman" charset="0"/>
              </a:rPr>
              <a:t>В соответствии с инструкцией к применения лекарственного препарата в графе «Условия отпуска» указано – по рецепту врача (что также говорит о возможности отпуска препарата по рецепту врача  в рамках Постановления 890 и возможности отпуска данного препарата по рецепту врача).</a:t>
            </a:r>
            <a:r>
              <a:rPr lang="ru-RU" sz="1600" dirty="0" smtClean="0">
                <a:solidFill>
                  <a:srgbClr val="002060"/>
                </a:solidFill>
                <a:ea typeface="Times New Roman" charset="0"/>
                <a:cs typeface="Times New Roman" charset="0"/>
              </a:rPr>
              <a:t/>
            </a:r>
            <a:br>
              <a:rPr lang="ru-RU" sz="1600" dirty="0" smtClean="0">
                <a:solidFill>
                  <a:srgbClr val="002060"/>
                </a:solidFill>
                <a:ea typeface="Times New Roman" charset="0"/>
                <a:cs typeface="Times New Roman" charset="0"/>
              </a:rPr>
            </a:br>
            <a:r>
              <a:rPr lang="ru-RU" sz="1600" dirty="0" smtClean="0">
                <a:solidFill>
                  <a:srgbClr val="002060"/>
                </a:solidFill>
                <a:ea typeface="Times New Roman" charset="0"/>
                <a:cs typeface="Times New Roman" charset="0"/>
              </a:rPr>
              <a:t>	Статьей 10 Закона 323-ФЗ определено, что доступность и качество медицинской помощи обеспечиваются, в частности, предоставлением медицинской организацией гарантированного объема медицинской помощи в соответствии с ПГГ.</a:t>
            </a:r>
          </a:p>
          <a:p>
            <a:pPr marL="0" indent="0">
              <a:buFont typeface="Arial" panose="020B0604020202020204" pitchFamily="34" charset="0"/>
              <a:buNone/>
            </a:pPr>
            <a:r>
              <a:rPr lang="ru-RU" sz="1600" dirty="0" smtClean="0">
                <a:solidFill>
                  <a:srgbClr val="002060"/>
                </a:solidFill>
                <a:ea typeface="Times New Roman" charset="0"/>
                <a:cs typeface="Times New Roman" charset="0"/>
              </a:rPr>
              <a:t/>
            </a:r>
            <a:br>
              <a:rPr lang="ru-RU" sz="1600" dirty="0" smtClean="0">
                <a:solidFill>
                  <a:srgbClr val="002060"/>
                </a:solidFill>
                <a:ea typeface="Times New Roman" charset="0"/>
                <a:cs typeface="Times New Roman" charset="0"/>
              </a:rPr>
            </a:br>
            <a:r>
              <a:rPr lang="ru-RU" sz="1600" dirty="0" smtClean="0">
                <a:solidFill>
                  <a:srgbClr val="002060"/>
                </a:solidFill>
                <a:ea typeface="Times New Roman" charset="0"/>
                <a:cs typeface="Times New Roman" charset="0"/>
              </a:rPr>
              <a:t>	В соответствии с п. 2, 3, 5, 7 ч. 1 ст. 16 Закона 323-ФЗ обеспечение граждан лекарственными препаратами, а также организация оказания населению субъекта РФ первичной медико-санитарной помощи, относится к полномочиям органов государственной власти субъектов Российской Федерации.</a:t>
            </a:r>
            <a:br>
              <a:rPr lang="ru-RU" sz="1600" dirty="0" smtClean="0">
                <a:solidFill>
                  <a:srgbClr val="002060"/>
                </a:solidFill>
                <a:ea typeface="Times New Roman" charset="0"/>
                <a:cs typeface="Times New Roman" charset="0"/>
              </a:rPr>
            </a:br>
            <a:r>
              <a:rPr lang="ru-RU" sz="1600" dirty="0" smtClean="0">
                <a:solidFill>
                  <a:srgbClr val="002060"/>
                </a:solidFill>
                <a:ea typeface="Times New Roman" charset="0"/>
                <a:cs typeface="Times New Roman" charset="0"/>
              </a:rPr>
              <a:t>	</a:t>
            </a:r>
            <a:endParaRPr lang="ru-RU" sz="1600" b="1" dirty="0">
              <a:solidFill>
                <a:srgbClr val="002060"/>
              </a:solidFill>
              <a:ea typeface="Times New Roman" charset="0"/>
              <a:cs typeface="Times New Roman" charset="0"/>
            </a:endParaRPr>
          </a:p>
        </p:txBody>
      </p:sp>
    </p:spTree>
    <p:extLst>
      <p:ext uri="{BB962C8B-B14F-4D97-AF65-F5344CB8AC3E}">
        <p14:creationId xmlns:p14="http://schemas.microsoft.com/office/powerpoint/2010/main" val="9617267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Box 9"/>
          <p:cNvSpPr txBox="1">
            <a:spLocks noChangeArrowheads="1"/>
          </p:cNvSpPr>
          <p:nvPr/>
        </p:nvSpPr>
        <p:spPr bwMode="auto">
          <a:xfrm>
            <a:off x="198438" y="87313"/>
            <a:ext cx="876617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None/>
            </a:pPr>
            <a:r>
              <a:rPr lang="ru-RU" altLang="ru-RU" sz="2800" dirty="0" smtClean="0">
                <a:solidFill>
                  <a:srgbClr val="044C63"/>
                </a:solidFill>
                <a:latin typeface="Franklin Gothic Demi" pitchFamily="34" charset="0"/>
              </a:rPr>
              <a:t>ООО ИБРС</a:t>
            </a:r>
            <a:endParaRPr lang="ru-RU" altLang="ru-RU" sz="2800" dirty="0">
              <a:solidFill>
                <a:srgbClr val="044C63"/>
              </a:solidFill>
              <a:latin typeface="Franklin Gothic Demi" pitchFamily="34" charset="0"/>
            </a:endParaRPr>
          </a:p>
        </p:txBody>
      </p:sp>
      <p:cxnSp>
        <p:nvCxnSpPr>
          <p:cNvPr id="12" name="Прямая соединительная линия 11"/>
          <p:cNvCxnSpPr/>
          <p:nvPr/>
        </p:nvCxnSpPr>
        <p:spPr>
          <a:xfrm>
            <a:off x="0" y="692150"/>
            <a:ext cx="9144000" cy="0"/>
          </a:xfrm>
          <a:prstGeom prst="line">
            <a:avLst/>
          </a:prstGeom>
          <a:ln w="44450">
            <a:solidFill>
              <a:srgbClr val="25601D"/>
            </a:solidFill>
          </a:ln>
        </p:spPr>
        <p:style>
          <a:lnRef idx="1">
            <a:schemeClr val="accent1"/>
          </a:lnRef>
          <a:fillRef idx="0">
            <a:schemeClr val="accent1"/>
          </a:fillRef>
          <a:effectRef idx="0">
            <a:schemeClr val="accent1"/>
          </a:effectRef>
          <a:fontRef idx="minor">
            <a:schemeClr val="tx1"/>
          </a:fontRef>
        </p:style>
      </p:cxnSp>
      <p:sp>
        <p:nvSpPr>
          <p:cNvPr id="28" name="TextBox 6"/>
          <p:cNvSpPr txBox="1">
            <a:spLocks noChangeArrowheads="1"/>
          </p:cNvSpPr>
          <p:nvPr/>
        </p:nvSpPr>
        <p:spPr bwMode="auto">
          <a:xfrm>
            <a:off x="182563" y="6337300"/>
            <a:ext cx="66468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ru-RU" altLang="ru-RU" sz="2400">
                <a:solidFill>
                  <a:schemeClr val="bg1"/>
                </a:solidFill>
                <a:latin typeface="Franklin Gothic Demi" pitchFamily="34" charset="0"/>
              </a:rPr>
              <a:t>Московское общество рассеянного склероза </a:t>
            </a:r>
          </a:p>
        </p:txBody>
      </p:sp>
      <p:sp>
        <p:nvSpPr>
          <p:cNvPr id="29" name="TextBox 7"/>
          <p:cNvSpPr txBox="1">
            <a:spLocks noChangeArrowheads="1"/>
          </p:cNvSpPr>
          <p:nvPr/>
        </p:nvSpPr>
        <p:spPr bwMode="auto">
          <a:xfrm>
            <a:off x="182563" y="6337300"/>
            <a:ext cx="66468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ru-RU" altLang="ru-RU" sz="2400">
                <a:solidFill>
                  <a:schemeClr val="bg1"/>
                </a:solidFill>
                <a:latin typeface="Franklin Gothic Demi" pitchFamily="34" charset="0"/>
              </a:rPr>
              <a:t>Московское общество рассеянного склероза </a:t>
            </a:r>
          </a:p>
        </p:txBody>
      </p:sp>
      <p:sp>
        <p:nvSpPr>
          <p:cNvPr id="30" name="Прямоугольник 29">
            <a:extLst/>
          </p:cNvPr>
          <p:cNvSpPr/>
          <p:nvPr/>
        </p:nvSpPr>
        <p:spPr>
          <a:xfrm>
            <a:off x="0" y="6376988"/>
            <a:ext cx="9144000" cy="481012"/>
          </a:xfrm>
          <a:prstGeom prst="rect">
            <a:avLst/>
          </a:prstGeom>
          <a:solidFill>
            <a:srgbClr val="044C6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cxnSp>
        <p:nvCxnSpPr>
          <p:cNvPr id="31" name="Прямая соединительная линия 30">
            <a:extLst/>
          </p:cNvPr>
          <p:cNvCxnSpPr/>
          <p:nvPr/>
        </p:nvCxnSpPr>
        <p:spPr>
          <a:xfrm>
            <a:off x="0" y="6353175"/>
            <a:ext cx="9144000" cy="0"/>
          </a:xfrm>
          <a:prstGeom prst="line">
            <a:avLst/>
          </a:prstGeom>
          <a:ln w="44450">
            <a:solidFill>
              <a:srgbClr val="25601D"/>
            </a:solidFill>
          </a:ln>
        </p:spPr>
        <p:style>
          <a:lnRef idx="1">
            <a:schemeClr val="accent1"/>
          </a:lnRef>
          <a:fillRef idx="0">
            <a:schemeClr val="accent1"/>
          </a:fillRef>
          <a:effectRef idx="0">
            <a:schemeClr val="accent1"/>
          </a:effectRef>
          <a:fontRef idx="minor">
            <a:schemeClr val="tx1"/>
          </a:fontRef>
        </p:style>
      </p:cxnSp>
      <p:sp>
        <p:nvSpPr>
          <p:cNvPr id="32" name="TextBox 35"/>
          <p:cNvSpPr txBox="1">
            <a:spLocks noChangeArrowheads="1"/>
          </p:cNvSpPr>
          <p:nvPr/>
        </p:nvSpPr>
        <p:spPr bwMode="auto">
          <a:xfrm>
            <a:off x="182563" y="6337300"/>
            <a:ext cx="66468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ru-RU" altLang="ru-RU" sz="2400" dirty="0">
                <a:solidFill>
                  <a:schemeClr val="bg1"/>
                </a:solidFill>
                <a:latin typeface="Franklin Gothic Demi" pitchFamily="34" charset="0"/>
              </a:rPr>
              <a:t>Московское общество рассеянного склероза </a:t>
            </a:r>
          </a:p>
        </p:txBody>
      </p:sp>
      <p:sp>
        <p:nvSpPr>
          <p:cNvPr id="10" name="Rectangle 16"/>
          <p:cNvSpPr>
            <a:spLocks noChangeArrowheads="1"/>
          </p:cNvSpPr>
          <p:nvPr/>
        </p:nvSpPr>
        <p:spPr bwMode="auto">
          <a:xfrm>
            <a:off x="500034" y="1454906"/>
            <a:ext cx="7572428" cy="646327"/>
          </a:xfrm>
          <a:prstGeom prst="rect">
            <a:avLst/>
          </a:prstGeom>
          <a:noFill/>
          <a:ln w="9525">
            <a:noFill/>
            <a:miter lim="800000"/>
            <a:headEnd/>
            <a:tailEnd/>
          </a:ln>
        </p:spPr>
        <p:txBody>
          <a:bodyPr wrap="square" lIns="91435" tIns="45718" rIns="91435" bIns="45718" anchor="ctr">
            <a:spAutoFit/>
          </a:bodyPr>
          <a:lstStyle/>
          <a:p>
            <a:pPr defTabSz="488927">
              <a:buClr>
                <a:schemeClr val="bg2"/>
              </a:buClr>
              <a:buSzPct val="75000"/>
            </a:pPr>
            <a:r>
              <a:rPr lang="ru-RU" dirty="0">
                <a:solidFill>
                  <a:srgbClr val="002060"/>
                </a:solidFill>
                <a:latin typeface="+mj-lt"/>
              </a:rPr>
              <a:t>Создание условий для улучшения качества жизни граждан России, </a:t>
            </a:r>
            <a:r>
              <a:rPr lang="ru-RU" dirty="0" smtClean="0">
                <a:solidFill>
                  <a:srgbClr val="002060"/>
                </a:solidFill>
                <a:latin typeface="+mj-lt"/>
              </a:rPr>
              <a:t/>
            </a:r>
            <a:br>
              <a:rPr lang="ru-RU" dirty="0" smtClean="0">
                <a:solidFill>
                  <a:srgbClr val="002060"/>
                </a:solidFill>
                <a:latin typeface="+mj-lt"/>
              </a:rPr>
            </a:br>
            <a:r>
              <a:rPr lang="ru-RU" dirty="0" smtClean="0">
                <a:solidFill>
                  <a:srgbClr val="002060"/>
                </a:solidFill>
                <a:latin typeface="+mj-lt"/>
              </a:rPr>
              <a:t>страдающих </a:t>
            </a:r>
            <a:r>
              <a:rPr lang="ru-RU" dirty="0">
                <a:solidFill>
                  <a:srgbClr val="002060"/>
                </a:solidFill>
                <a:latin typeface="+mj-lt"/>
              </a:rPr>
              <a:t>от Рассеянного склероза</a:t>
            </a:r>
          </a:p>
        </p:txBody>
      </p:sp>
      <p:sp>
        <p:nvSpPr>
          <p:cNvPr id="11" name="Rectangle 17"/>
          <p:cNvSpPr>
            <a:spLocks noChangeArrowheads="1"/>
          </p:cNvSpPr>
          <p:nvPr/>
        </p:nvSpPr>
        <p:spPr bwMode="auto">
          <a:xfrm>
            <a:off x="500034" y="2867845"/>
            <a:ext cx="8143932" cy="2539153"/>
          </a:xfrm>
          <a:prstGeom prst="rect">
            <a:avLst/>
          </a:prstGeom>
          <a:noFill/>
          <a:ln w="9525">
            <a:noFill/>
            <a:miter lim="800000"/>
            <a:headEnd/>
            <a:tailEnd/>
          </a:ln>
          <a:effectLst>
            <a:outerShdw dist="25400" dir="1200000" algn="tl" rotWithShape="0">
              <a:schemeClr val="bg1"/>
            </a:outerShdw>
          </a:effectLst>
        </p:spPr>
        <p:txBody>
          <a:bodyPr wrap="square" lIns="91435" tIns="45718" rIns="91435" bIns="45718" anchor="ctr">
            <a:spAutoFit/>
          </a:bodyPr>
          <a:lstStyle/>
          <a:p>
            <a:pPr defTabSz="488927">
              <a:spcAft>
                <a:spcPts val="1800"/>
              </a:spcAft>
              <a:buClr>
                <a:schemeClr val="bg2"/>
              </a:buClr>
              <a:buSzPct val="75000"/>
            </a:pPr>
            <a:r>
              <a:rPr lang="ru-RU" dirty="0" smtClean="0">
                <a:solidFill>
                  <a:srgbClr val="002060"/>
                </a:solidFill>
                <a:latin typeface="+mj-lt"/>
              </a:rPr>
              <a:t>ОООИБРС </a:t>
            </a:r>
            <a:r>
              <a:rPr lang="ru-RU" dirty="0">
                <a:solidFill>
                  <a:srgbClr val="002060"/>
                </a:solidFill>
                <a:latin typeface="+mj-lt"/>
              </a:rPr>
              <a:t>занимает ключевое место среди российских общественных организаций, </a:t>
            </a:r>
            <a:r>
              <a:rPr lang="ru-RU" dirty="0" smtClean="0">
                <a:solidFill>
                  <a:srgbClr val="002060"/>
                </a:solidFill>
                <a:latin typeface="+mj-lt"/>
              </a:rPr>
              <a:t/>
            </a:r>
            <a:br>
              <a:rPr lang="ru-RU" dirty="0" smtClean="0">
                <a:solidFill>
                  <a:srgbClr val="002060"/>
                </a:solidFill>
                <a:latin typeface="+mj-lt"/>
              </a:rPr>
            </a:br>
            <a:r>
              <a:rPr lang="ru-RU" dirty="0" smtClean="0">
                <a:solidFill>
                  <a:srgbClr val="002060"/>
                </a:solidFill>
                <a:latin typeface="+mj-lt"/>
              </a:rPr>
              <a:t>представляющих интересы </a:t>
            </a:r>
            <a:r>
              <a:rPr lang="ru-RU" dirty="0">
                <a:solidFill>
                  <a:srgbClr val="002060"/>
                </a:solidFill>
                <a:latin typeface="+mj-lt"/>
              </a:rPr>
              <a:t>пациентов с РС и членов их семей.</a:t>
            </a:r>
          </a:p>
          <a:p>
            <a:pPr defTabSz="488927">
              <a:spcAft>
                <a:spcPts val="1800"/>
              </a:spcAft>
              <a:buClr>
                <a:schemeClr val="bg2"/>
              </a:buClr>
              <a:buSzPct val="75000"/>
            </a:pPr>
            <a:r>
              <a:rPr lang="ru-RU" dirty="0" smtClean="0">
                <a:solidFill>
                  <a:srgbClr val="002060"/>
                </a:solidFill>
                <a:latin typeface="+mj-lt"/>
              </a:rPr>
              <a:t>ОООИБРС </a:t>
            </a:r>
            <a:r>
              <a:rPr lang="ru-RU" dirty="0">
                <a:solidFill>
                  <a:srgbClr val="002060"/>
                </a:solidFill>
                <a:latin typeface="+mj-lt"/>
              </a:rPr>
              <a:t>инициирует, аккумулирует и направляет деятельность </a:t>
            </a:r>
            <a:r>
              <a:rPr lang="ru-RU" dirty="0" smtClean="0">
                <a:solidFill>
                  <a:srgbClr val="002060"/>
                </a:solidFill>
                <a:latin typeface="+mj-lt"/>
              </a:rPr>
              <a:t>общественности</a:t>
            </a:r>
            <a:r>
              <a:rPr lang="ru-RU" dirty="0">
                <a:solidFill>
                  <a:srgbClr val="002060"/>
                </a:solidFill>
                <a:latin typeface="+mj-lt"/>
              </a:rPr>
              <a:t>, </a:t>
            </a:r>
            <a:r>
              <a:rPr lang="ru-RU" dirty="0" smtClean="0">
                <a:solidFill>
                  <a:srgbClr val="002060"/>
                </a:solidFill>
                <a:latin typeface="+mj-lt"/>
              </a:rPr>
              <a:t/>
            </a:r>
            <a:br>
              <a:rPr lang="ru-RU" dirty="0" smtClean="0">
                <a:solidFill>
                  <a:srgbClr val="002060"/>
                </a:solidFill>
                <a:latin typeface="+mj-lt"/>
              </a:rPr>
            </a:br>
            <a:r>
              <a:rPr lang="ru-RU" dirty="0" smtClean="0">
                <a:solidFill>
                  <a:srgbClr val="002060"/>
                </a:solidFill>
                <a:latin typeface="+mj-lt"/>
              </a:rPr>
              <a:t>государства, профессионального </a:t>
            </a:r>
            <a:r>
              <a:rPr lang="ru-RU" dirty="0">
                <a:solidFill>
                  <a:srgbClr val="002060"/>
                </a:solidFill>
                <a:latin typeface="+mj-lt"/>
              </a:rPr>
              <a:t>сообщества </a:t>
            </a:r>
            <a:r>
              <a:rPr lang="ru-RU" dirty="0" smtClean="0">
                <a:solidFill>
                  <a:srgbClr val="002060"/>
                </a:solidFill>
                <a:latin typeface="+mj-lt"/>
              </a:rPr>
              <a:t>и иных социальных партнеров  для повышения качества </a:t>
            </a:r>
            <a:r>
              <a:rPr lang="ru-RU" dirty="0">
                <a:solidFill>
                  <a:srgbClr val="002060"/>
                </a:solidFill>
                <a:latin typeface="+mj-lt"/>
              </a:rPr>
              <a:t>жизни граждан России, </a:t>
            </a:r>
            <a:r>
              <a:rPr lang="ru-RU" dirty="0" smtClean="0">
                <a:solidFill>
                  <a:srgbClr val="002060"/>
                </a:solidFill>
                <a:latin typeface="+mj-lt"/>
              </a:rPr>
              <a:t>страдающих </a:t>
            </a:r>
            <a:r>
              <a:rPr lang="ru-RU" dirty="0">
                <a:solidFill>
                  <a:srgbClr val="002060"/>
                </a:solidFill>
                <a:latin typeface="+mj-lt"/>
              </a:rPr>
              <a:t>от РС</a:t>
            </a:r>
            <a:r>
              <a:rPr lang="ru-RU" dirty="0" smtClean="0">
                <a:solidFill>
                  <a:srgbClr val="002060"/>
                </a:solidFill>
                <a:latin typeface="+mj-lt"/>
              </a:rPr>
              <a:t>.</a:t>
            </a:r>
            <a:endParaRPr lang="ru-RU" dirty="0">
              <a:solidFill>
                <a:srgbClr val="002060"/>
              </a:solidFill>
              <a:latin typeface="+mj-lt"/>
            </a:endParaRPr>
          </a:p>
        </p:txBody>
      </p:sp>
      <p:sp>
        <p:nvSpPr>
          <p:cNvPr id="13" name="Rectangle 5"/>
          <p:cNvSpPr>
            <a:spLocks noChangeArrowheads="1"/>
          </p:cNvSpPr>
          <p:nvPr/>
        </p:nvSpPr>
        <p:spPr bwMode="auto">
          <a:xfrm>
            <a:off x="9525" y="902926"/>
            <a:ext cx="9144000" cy="480127"/>
          </a:xfrm>
          <a:prstGeom prst="rect">
            <a:avLst/>
          </a:prstGeom>
          <a:noFill/>
          <a:ln w="9525">
            <a:noFill/>
            <a:miter lim="800000"/>
            <a:headEnd/>
            <a:tailEnd/>
          </a:ln>
          <a:effectLst/>
        </p:spPr>
        <p:txBody>
          <a:bodyPr wrap="square" lIns="91435" tIns="45718" rIns="91435" bIns="45718" anchor="ctr">
            <a:spAutoFit/>
          </a:bodyPr>
          <a:lstStyle/>
          <a:p>
            <a:pPr marL="542899">
              <a:lnSpc>
                <a:spcPct val="105000"/>
              </a:lnSpc>
              <a:defRPr/>
            </a:pPr>
            <a:r>
              <a:rPr lang="ru-RU" sz="2400" b="1" dirty="0">
                <a:solidFill>
                  <a:schemeClr val="accent1"/>
                </a:solidFill>
                <a:latin typeface="+mj-lt"/>
              </a:rPr>
              <a:t>Миссия </a:t>
            </a:r>
            <a:r>
              <a:rPr lang="ru-RU" sz="2400" b="1" dirty="0" smtClean="0">
                <a:solidFill>
                  <a:schemeClr val="accent1"/>
                </a:solidFill>
                <a:latin typeface="+mj-lt"/>
              </a:rPr>
              <a:t>ОООИБРС</a:t>
            </a:r>
            <a:endParaRPr lang="ru-RU" sz="2400" b="1" dirty="0">
              <a:solidFill>
                <a:schemeClr val="accent1"/>
              </a:solidFill>
              <a:latin typeface="+mj-lt"/>
            </a:endParaRPr>
          </a:p>
        </p:txBody>
      </p:sp>
      <p:sp>
        <p:nvSpPr>
          <p:cNvPr id="14" name="Rectangle 5"/>
          <p:cNvSpPr>
            <a:spLocks noChangeArrowheads="1"/>
          </p:cNvSpPr>
          <p:nvPr/>
        </p:nvSpPr>
        <p:spPr bwMode="auto">
          <a:xfrm>
            <a:off x="0" y="2275944"/>
            <a:ext cx="9144000" cy="480127"/>
          </a:xfrm>
          <a:prstGeom prst="rect">
            <a:avLst/>
          </a:prstGeom>
          <a:noFill/>
          <a:ln w="9525">
            <a:noFill/>
            <a:miter lim="800000"/>
            <a:headEnd/>
            <a:tailEnd/>
          </a:ln>
          <a:effectLst/>
        </p:spPr>
        <p:txBody>
          <a:bodyPr wrap="square" lIns="91435" tIns="45718" rIns="91435" bIns="45718" anchor="ctr">
            <a:spAutoFit/>
          </a:bodyPr>
          <a:lstStyle/>
          <a:p>
            <a:pPr marL="542899">
              <a:lnSpc>
                <a:spcPct val="105000"/>
              </a:lnSpc>
              <a:defRPr/>
            </a:pPr>
            <a:r>
              <a:rPr lang="ru-RU" sz="2400" b="1" dirty="0">
                <a:solidFill>
                  <a:schemeClr val="accent1"/>
                </a:solidFill>
                <a:latin typeface="+mj-lt"/>
              </a:rPr>
              <a:t>Видение</a:t>
            </a:r>
          </a:p>
        </p:txBody>
      </p:sp>
      <p:pic>
        <p:nvPicPr>
          <p:cNvPr id="15" name="Picture 3" descr="H:\2016\ОООИБРС\logo-ОООИБРС.png"/>
          <p:cNvPicPr>
            <a:picLocks noChangeAspect="1" noChangeArrowheads="1"/>
          </p:cNvPicPr>
          <p:nvPr/>
        </p:nvPicPr>
        <p:blipFill>
          <a:blip r:embed="rId3" cstate="print">
            <a:duotone>
              <a:schemeClr val="accent1">
                <a:shade val="45000"/>
                <a:satMod val="135000"/>
              </a:schemeClr>
              <a:prstClr val="white"/>
            </a:duotone>
            <a:lum bright="76000" contrast="-87000"/>
          </a:blip>
          <a:srcRect/>
          <a:stretch>
            <a:fillRect/>
          </a:stretch>
        </p:blipFill>
        <p:spPr bwMode="auto">
          <a:xfrm>
            <a:off x="6412839" y="1142990"/>
            <a:ext cx="2731161" cy="2208759"/>
          </a:xfrm>
          <a:prstGeom prst="rect">
            <a:avLst/>
          </a:prstGeom>
          <a:noFill/>
          <a:ln>
            <a:noFill/>
          </a:ln>
          <a:effectLst>
            <a:outerShdw blurRad="50800" sx="107000" sy="107000" algn="ctr" rotWithShape="0">
              <a:schemeClr val="bg1"/>
            </a:outerShdw>
          </a:effectLst>
        </p:spPr>
      </p:pic>
      <p:sp>
        <p:nvSpPr>
          <p:cNvPr id="17" name="TextBox 16"/>
          <p:cNvSpPr txBox="1"/>
          <p:nvPr/>
        </p:nvSpPr>
        <p:spPr>
          <a:xfrm>
            <a:off x="3357556" y="4905382"/>
            <a:ext cx="5715040" cy="1323439"/>
          </a:xfrm>
          <a:prstGeom prst="rect">
            <a:avLst/>
          </a:prstGeom>
          <a:noFill/>
          <a:effectLst>
            <a:outerShdw blurRad="50800" sx="1000" sy="1000" algn="ctr" rotWithShape="0">
              <a:srgbClr val="000000"/>
            </a:outerShdw>
          </a:effectLst>
        </p:spPr>
        <p:txBody>
          <a:bodyPr wrap="square" rtlCol="0">
            <a:spAutoFit/>
          </a:bodyPr>
          <a:lstStyle/>
          <a:p>
            <a:pPr algn="ctr"/>
            <a:r>
              <a:rPr lang="ru-RU" sz="8000" b="1" dirty="0" smtClean="0">
                <a:solidFill>
                  <a:srgbClr val="E3EBF5"/>
                </a:solidFill>
              </a:rPr>
              <a:t>2001-2020</a:t>
            </a:r>
            <a:endParaRPr lang="ru-RU" sz="8000" b="1" dirty="0">
              <a:solidFill>
                <a:srgbClr val="E3EBF5"/>
              </a:solidFill>
            </a:endParaRPr>
          </a:p>
        </p:txBody>
      </p:sp>
      <p:sp>
        <p:nvSpPr>
          <p:cNvPr id="18" name="Заголовок 1"/>
          <p:cNvSpPr txBox="1">
            <a:spLocks/>
          </p:cNvSpPr>
          <p:nvPr/>
        </p:nvSpPr>
        <p:spPr>
          <a:xfrm>
            <a:off x="619124" y="6040133"/>
            <a:ext cx="7058025" cy="199281"/>
          </a:xfrm>
          <a:prstGeom prst="rect">
            <a:avLst/>
          </a:prstGeom>
        </p:spPr>
        <p:txBody>
          <a:bodyPr lIns="91435" tIns="45718" rIns="91435" bIns="45718">
            <a:noAutofit/>
          </a:bodyPr>
          <a:lstStyle/>
          <a:p>
            <a:pPr defTabSz="914356" eaLnBrk="0" fontAlgn="auto" hangingPunct="0">
              <a:spcAft>
                <a:spcPts val="0"/>
              </a:spcAft>
              <a:defRPr/>
            </a:pPr>
            <a:r>
              <a:rPr lang="ru-RU" sz="1200" dirty="0" smtClean="0">
                <a:solidFill>
                  <a:srgbClr val="002060"/>
                </a:solidFill>
                <a:latin typeface="+mn-lt"/>
                <a:ea typeface="+mj-ea"/>
                <a:cs typeface="+mj-cs"/>
              </a:rPr>
              <a:t>Общероссийская общественная организация инвалидов – больных рассеянным склерозом </a:t>
            </a:r>
            <a:endParaRPr lang="ru-RU" sz="1200" dirty="0">
              <a:solidFill>
                <a:srgbClr val="002060"/>
              </a:solidFill>
              <a:latin typeface="+mn-lt"/>
              <a:ea typeface="+mj-ea"/>
              <a:cs typeface="+mj-cs"/>
            </a:endParaRPr>
          </a:p>
        </p:txBody>
      </p:sp>
      <p:sp>
        <p:nvSpPr>
          <p:cNvPr id="19" name="TextBox 18"/>
          <p:cNvSpPr txBox="1"/>
          <p:nvPr/>
        </p:nvSpPr>
        <p:spPr>
          <a:xfrm>
            <a:off x="7629525" y="6012247"/>
            <a:ext cx="1362075" cy="276995"/>
          </a:xfrm>
          <a:prstGeom prst="rect">
            <a:avLst/>
          </a:prstGeom>
          <a:noFill/>
        </p:spPr>
        <p:txBody>
          <a:bodyPr wrap="square" lIns="91435" tIns="45718" rIns="91435" bIns="45718" rtlCol="0">
            <a:spAutoFit/>
          </a:bodyPr>
          <a:lstStyle/>
          <a:p>
            <a:r>
              <a:rPr lang="en-US" sz="1200" dirty="0" smtClean="0">
                <a:solidFill>
                  <a:srgbClr val="002060"/>
                </a:solidFill>
                <a:latin typeface="+mn-lt"/>
              </a:rPr>
              <a:t>http://ms2002.ru/</a:t>
            </a:r>
            <a:endParaRPr lang="ru-RU" sz="1200" dirty="0">
              <a:solidFill>
                <a:srgbClr val="002060"/>
              </a:solidFill>
              <a:latin typeface="+mn-lt"/>
            </a:endParaRPr>
          </a:p>
        </p:txBody>
      </p:sp>
      <p:pic>
        <p:nvPicPr>
          <p:cNvPr id="20" name="Picture 3" descr="H:\2016\ОООИБРС\logo-ОООИБРС.png"/>
          <p:cNvPicPr>
            <a:picLocks noChangeAspect="1" noChangeArrowheads="1"/>
          </p:cNvPicPr>
          <p:nvPr/>
        </p:nvPicPr>
        <p:blipFill>
          <a:blip r:embed="rId4" cstate="print"/>
          <a:srcRect/>
          <a:stretch>
            <a:fillRect/>
          </a:stretch>
        </p:blipFill>
        <p:spPr bwMode="auto">
          <a:xfrm>
            <a:off x="240627" y="5994338"/>
            <a:ext cx="373707" cy="302226"/>
          </a:xfrm>
          <a:prstGeom prst="rect">
            <a:avLst/>
          </a:prstGeom>
          <a:noFill/>
          <a:ln>
            <a:noFill/>
          </a:ln>
          <a:effectLst>
            <a:outerShdw blurRad="50800" sx="107000" sy="107000" algn="ctr" rotWithShape="0">
              <a:schemeClr val="bg1"/>
            </a:outerShdw>
          </a:effectLst>
        </p:spPr>
      </p:pic>
    </p:spTree>
    <p:extLst>
      <p:ext uri="{BB962C8B-B14F-4D97-AF65-F5344CB8AC3E}">
        <p14:creationId xmlns:p14="http://schemas.microsoft.com/office/powerpoint/2010/main" val="173014538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Box 9"/>
          <p:cNvSpPr txBox="1">
            <a:spLocks noChangeArrowheads="1"/>
          </p:cNvSpPr>
          <p:nvPr/>
        </p:nvSpPr>
        <p:spPr bwMode="auto">
          <a:xfrm>
            <a:off x="131763" y="115888"/>
            <a:ext cx="8766175"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None/>
            </a:pPr>
            <a:r>
              <a:rPr lang="ru-RU" altLang="ru-RU" sz="2100" dirty="0">
                <a:solidFill>
                  <a:srgbClr val="002060"/>
                </a:solidFill>
                <a:latin typeface="Franklin Gothic Demi" pitchFamily="34" charset="0"/>
              </a:rPr>
              <a:t>ЛП не закуплен, выписать электронный рецепт невозможно</a:t>
            </a:r>
          </a:p>
        </p:txBody>
      </p:sp>
      <p:cxnSp>
        <p:nvCxnSpPr>
          <p:cNvPr id="12" name="Прямая соединительная линия 11"/>
          <p:cNvCxnSpPr/>
          <p:nvPr/>
        </p:nvCxnSpPr>
        <p:spPr>
          <a:xfrm>
            <a:off x="0" y="644525"/>
            <a:ext cx="9144000" cy="0"/>
          </a:xfrm>
          <a:prstGeom prst="line">
            <a:avLst/>
          </a:prstGeom>
          <a:ln w="44450">
            <a:solidFill>
              <a:srgbClr val="25601D"/>
            </a:solidFill>
          </a:ln>
        </p:spPr>
        <p:style>
          <a:lnRef idx="1">
            <a:schemeClr val="accent1"/>
          </a:lnRef>
          <a:fillRef idx="0">
            <a:schemeClr val="accent1"/>
          </a:fillRef>
          <a:effectRef idx="0">
            <a:schemeClr val="accent1"/>
          </a:effectRef>
          <a:fontRef idx="minor">
            <a:schemeClr val="tx1"/>
          </a:fontRef>
        </p:style>
      </p:cxnSp>
      <p:sp>
        <p:nvSpPr>
          <p:cNvPr id="24" name="TextBox 6"/>
          <p:cNvSpPr txBox="1">
            <a:spLocks noChangeArrowheads="1"/>
          </p:cNvSpPr>
          <p:nvPr/>
        </p:nvSpPr>
        <p:spPr bwMode="auto">
          <a:xfrm>
            <a:off x="182563" y="6337300"/>
            <a:ext cx="66468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ru-RU" altLang="ru-RU" sz="2400">
                <a:solidFill>
                  <a:schemeClr val="bg1"/>
                </a:solidFill>
                <a:latin typeface="Franklin Gothic Demi" pitchFamily="34" charset="0"/>
              </a:rPr>
              <a:t>Московское общество рассеянного склероза </a:t>
            </a:r>
          </a:p>
        </p:txBody>
      </p:sp>
      <p:sp>
        <p:nvSpPr>
          <p:cNvPr id="25" name="TextBox 7"/>
          <p:cNvSpPr txBox="1">
            <a:spLocks noChangeArrowheads="1"/>
          </p:cNvSpPr>
          <p:nvPr/>
        </p:nvSpPr>
        <p:spPr bwMode="auto">
          <a:xfrm>
            <a:off x="182563" y="6337300"/>
            <a:ext cx="66468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ru-RU" altLang="ru-RU" sz="2400">
                <a:solidFill>
                  <a:schemeClr val="bg1"/>
                </a:solidFill>
                <a:latin typeface="Franklin Gothic Demi" pitchFamily="34" charset="0"/>
              </a:rPr>
              <a:t>Московское общество рассеянного склероза </a:t>
            </a:r>
          </a:p>
        </p:txBody>
      </p:sp>
      <p:sp>
        <p:nvSpPr>
          <p:cNvPr id="26" name="Прямоугольник 25">
            <a:extLst/>
          </p:cNvPr>
          <p:cNvSpPr/>
          <p:nvPr/>
        </p:nvSpPr>
        <p:spPr>
          <a:xfrm>
            <a:off x="0" y="6376988"/>
            <a:ext cx="9144000" cy="481012"/>
          </a:xfrm>
          <a:prstGeom prst="rect">
            <a:avLst/>
          </a:prstGeom>
          <a:solidFill>
            <a:srgbClr val="044C6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cxnSp>
        <p:nvCxnSpPr>
          <p:cNvPr id="27" name="Прямая соединительная линия 26">
            <a:extLst/>
          </p:cNvPr>
          <p:cNvCxnSpPr/>
          <p:nvPr/>
        </p:nvCxnSpPr>
        <p:spPr>
          <a:xfrm>
            <a:off x="0" y="6353175"/>
            <a:ext cx="9144000" cy="0"/>
          </a:xfrm>
          <a:prstGeom prst="line">
            <a:avLst/>
          </a:prstGeom>
          <a:ln w="44450">
            <a:solidFill>
              <a:srgbClr val="25601D"/>
            </a:solidFill>
          </a:ln>
        </p:spPr>
        <p:style>
          <a:lnRef idx="1">
            <a:schemeClr val="accent1"/>
          </a:lnRef>
          <a:fillRef idx="0">
            <a:schemeClr val="accent1"/>
          </a:fillRef>
          <a:effectRef idx="0">
            <a:schemeClr val="accent1"/>
          </a:effectRef>
          <a:fontRef idx="minor">
            <a:schemeClr val="tx1"/>
          </a:fontRef>
        </p:style>
      </p:cxnSp>
      <p:sp>
        <p:nvSpPr>
          <p:cNvPr id="33" name="TextBox 35"/>
          <p:cNvSpPr txBox="1">
            <a:spLocks noChangeArrowheads="1"/>
          </p:cNvSpPr>
          <p:nvPr/>
        </p:nvSpPr>
        <p:spPr bwMode="auto">
          <a:xfrm>
            <a:off x="182563" y="6337300"/>
            <a:ext cx="66468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ru-RU" altLang="ru-RU" sz="2400" dirty="0">
                <a:solidFill>
                  <a:schemeClr val="bg1"/>
                </a:solidFill>
                <a:latin typeface="Franklin Gothic Demi" pitchFamily="34" charset="0"/>
              </a:rPr>
              <a:t>Московское общество рассеянного склероза </a:t>
            </a:r>
          </a:p>
        </p:txBody>
      </p:sp>
      <p:sp>
        <p:nvSpPr>
          <p:cNvPr id="10" name="Объект 2"/>
          <p:cNvSpPr txBox="1">
            <a:spLocks/>
          </p:cNvSpPr>
          <p:nvPr/>
        </p:nvSpPr>
        <p:spPr>
          <a:xfrm>
            <a:off x="46038" y="740283"/>
            <a:ext cx="8916987" cy="5441442"/>
          </a:xfrm>
          <a:prstGeom prst="rect">
            <a:avLst/>
          </a:prstGeom>
        </p:spPr>
        <p:txBody>
          <a:bodyPr>
            <a:noAutofit/>
          </a:bodyPr>
          <a:lstStyle>
            <a:lvl1pPr marL="341710" indent="-341710" algn="l" defTabSz="913210" rtl="0" eaLnBrk="1" fontAlgn="base" hangingPunct="1">
              <a:spcBef>
                <a:spcPct val="20000"/>
              </a:spcBef>
              <a:spcAft>
                <a:spcPct val="0"/>
              </a:spcAft>
              <a:buFont typeface="Arial" panose="020B0604020202020204" pitchFamily="34" charset="0"/>
              <a:buChar char="•"/>
              <a:defRPr sz="3150" kern="1200">
                <a:solidFill>
                  <a:schemeClr val="tx1"/>
                </a:solidFill>
                <a:latin typeface="+mn-lt"/>
                <a:ea typeface="+mn-ea"/>
                <a:cs typeface="+mn-cs"/>
              </a:defRPr>
            </a:lvl1pPr>
            <a:lvl2pPr marL="741760" indent="-284560" algn="l" defTabSz="913210" rtl="0" eaLnBrk="1" fontAlgn="base" hangingPunct="1">
              <a:spcBef>
                <a:spcPct val="20000"/>
              </a:spcBef>
              <a:spcAft>
                <a:spcPct val="0"/>
              </a:spcAft>
              <a:buFont typeface="Arial" panose="020B0604020202020204" pitchFamily="34" charset="0"/>
              <a:buChar char="–"/>
              <a:defRPr sz="2775" kern="1200">
                <a:solidFill>
                  <a:schemeClr val="tx1"/>
                </a:solidFill>
                <a:latin typeface="+mn-lt"/>
                <a:ea typeface="+mn-ea"/>
                <a:cs typeface="+mn-cs"/>
              </a:defRPr>
            </a:lvl2pPr>
            <a:lvl3pPr marL="1141810" indent="-227410" algn="l" defTabSz="913210"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599010" indent="-227410" algn="l" defTabSz="913210" rtl="0" eaLnBrk="1" fontAlgn="base" hangingPunct="1">
              <a:spcBef>
                <a:spcPct val="20000"/>
              </a:spcBef>
              <a:spcAft>
                <a:spcPct val="0"/>
              </a:spcAft>
              <a:buFont typeface="Arial" panose="020B0604020202020204" pitchFamily="34" charset="0"/>
              <a:buChar char="–"/>
              <a:defRPr sz="1950" kern="1200">
                <a:solidFill>
                  <a:schemeClr val="tx1"/>
                </a:solidFill>
                <a:latin typeface="+mn-lt"/>
                <a:ea typeface="+mn-ea"/>
                <a:cs typeface="+mn-cs"/>
              </a:defRPr>
            </a:lvl4pPr>
            <a:lvl5pPr marL="2056210" indent="-227410" algn="l" defTabSz="913210" rtl="0" eaLnBrk="1" fontAlgn="base" hangingPunct="1">
              <a:spcBef>
                <a:spcPct val="20000"/>
              </a:spcBef>
              <a:spcAft>
                <a:spcPct val="0"/>
              </a:spcAft>
              <a:buFont typeface="Arial" panose="020B0604020202020204" pitchFamily="34" charset="0"/>
              <a:buChar char="»"/>
              <a:defRPr sz="1950" kern="1200">
                <a:solidFill>
                  <a:schemeClr val="tx1"/>
                </a:solidFill>
                <a:latin typeface="+mn-lt"/>
                <a:ea typeface="+mn-ea"/>
                <a:cs typeface="+mn-cs"/>
              </a:defRPr>
            </a:lvl5pPr>
            <a:lvl6pPr marL="2514537"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ru-RU" sz="1400" dirty="0" smtClean="0">
                <a:solidFill>
                  <a:srgbClr val="002060"/>
                </a:solidFill>
                <a:ea typeface="Times New Roman" charset="0"/>
                <a:cs typeface="Times New Roman" charset="0"/>
              </a:rPr>
              <a:t>Приказ Минздрава России от 14.01.2019 № 4н медицинский работник оформляет назначение ЛП, на рецептурном бланке, оформленном на бумажном носителе за своей подписью (далее - рецепт на бумажном носителе), и (или) с согласия пациента или его законного представителя на рецептурном бланке в форме электронного документа с использованием усиленной квалифицированной электронной подписи медицинского работника (далее - рецепт в форме электронного документа). </a:t>
            </a:r>
          </a:p>
          <a:p>
            <a:endParaRPr lang="ru-RU" sz="1400" dirty="0" smtClean="0">
              <a:solidFill>
                <a:srgbClr val="002060"/>
              </a:solidFill>
              <a:ea typeface="Times New Roman" charset="0"/>
              <a:cs typeface="Times New Roman" charset="0"/>
            </a:endParaRPr>
          </a:p>
          <a:p>
            <a:r>
              <a:rPr lang="ru-RU" sz="1400" dirty="0" smtClean="0">
                <a:solidFill>
                  <a:srgbClr val="002060"/>
                </a:solidFill>
                <a:ea typeface="Times New Roman" charset="0"/>
                <a:cs typeface="Times New Roman" charset="0"/>
              </a:rPr>
              <a:t>Письмом МЗ РФ от 17 декабря 2015 г., направленными в субъекты РФ, также поддерживается вышеуказанная позиция, с указанием на то, что «в соответствии с порядком </a:t>
            </a:r>
            <a:r>
              <a:rPr lang="ru-RU" sz="1400" u="sng" dirty="0" smtClean="0">
                <a:solidFill>
                  <a:srgbClr val="002060"/>
                </a:solidFill>
                <a:ea typeface="Times New Roman" charset="0"/>
                <a:cs typeface="Times New Roman" charset="0"/>
              </a:rPr>
              <a:t>назначение и выписывание лекарственных препаратов</a:t>
            </a:r>
            <a:r>
              <a:rPr lang="ru-RU" sz="1400" dirty="0" smtClean="0">
                <a:solidFill>
                  <a:srgbClr val="002060"/>
                </a:solidFill>
                <a:ea typeface="Times New Roman" charset="0"/>
                <a:cs typeface="Times New Roman" charset="0"/>
              </a:rPr>
              <a:t> при оказании первичной медико-санитарной помощи в амбулаторных условиях, в том числе льготным категориям граждан, </a:t>
            </a:r>
            <a:r>
              <a:rPr lang="ru-RU" sz="1400" u="sng" dirty="0" smtClean="0">
                <a:solidFill>
                  <a:srgbClr val="002060"/>
                </a:solidFill>
                <a:ea typeface="Times New Roman" charset="0"/>
                <a:cs typeface="Times New Roman" charset="0"/>
              </a:rPr>
              <a:t>осуществляется исходя из тяжести и характера заболевания пациента либо единолично лечащим врачом в случаях типичного течения заболевания, либо по согласованию с врачебной комиссией - в случаях нетипичного течения заболевания, наличия осложнений основного заболевания и (или) сопутствующих заболеваний</a:t>
            </a:r>
            <a:r>
              <a:rPr lang="ru-RU" sz="1400" dirty="0" smtClean="0">
                <a:solidFill>
                  <a:srgbClr val="002060"/>
                </a:solidFill>
                <a:ea typeface="Times New Roman" charset="0"/>
                <a:cs typeface="Times New Roman" charset="0"/>
              </a:rPr>
              <a:t> и других случаях. </a:t>
            </a:r>
            <a:br>
              <a:rPr lang="ru-RU" sz="1400" dirty="0" smtClean="0">
                <a:solidFill>
                  <a:srgbClr val="002060"/>
                </a:solidFill>
                <a:ea typeface="Times New Roman" charset="0"/>
                <a:cs typeface="Times New Roman" charset="0"/>
              </a:rPr>
            </a:br>
            <a:r>
              <a:rPr lang="ru-RU" sz="1400" dirty="0" smtClean="0">
                <a:solidFill>
                  <a:srgbClr val="002060"/>
                </a:solidFill>
                <a:ea typeface="Times New Roman" charset="0"/>
                <a:cs typeface="Times New Roman" charset="0"/>
              </a:rPr>
              <a:t>При этом в соответствии с пунктом 6.1 Порядка медицинским работникам </a:t>
            </a:r>
            <a:r>
              <a:rPr lang="ru-RU" sz="1400" u="sng" dirty="0" smtClean="0">
                <a:solidFill>
                  <a:srgbClr val="002060"/>
                </a:solidFill>
                <a:ea typeface="Times New Roman" charset="0"/>
                <a:cs typeface="Times New Roman" charset="0"/>
              </a:rPr>
              <a:t>запрещается выписывать рецепты на лекарственные препараты</a:t>
            </a:r>
            <a:r>
              <a:rPr lang="ru-RU" sz="1400" dirty="0" smtClean="0">
                <a:solidFill>
                  <a:srgbClr val="002060"/>
                </a:solidFill>
                <a:ea typeface="Times New Roman" charset="0"/>
                <a:cs typeface="Times New Roman" charset="0"/>
              </a:rPr>
              <a:t>:</a:t>
            </a:r>
            <a:br>
              <a:rPr lang="ru-RU" sz="1400" dirty="0" smtClean="0">
                <a:solidFill>
                  <a:srgbClr val="002060"/>
                </a:solidFill>
                <a:ea typeface="Times New Roman" charset="0"/>
                <a:cs typeface="Times New Roman" charset="0"/>
              </a:rPr>
            </a:br>
            <a:r>
              <a:rPr lang="ru-RU" sz="1400" dirty="0" smtClean="0">
                <a:solidFill>
                  <a:srgbClr val="002060"/>
                </a:solidFill>
                <a:ea typeface="Times New Roman" charset="0"/>
                <a:cs typeface="Times New Roman" charset="0"/>
              </a:rPr>
              <a:t>при отсутствии медицинских показаний;</a:t>
            </a:r>
            <a:br>
              <a:rPr lang="ru-RU" sz="1400" dirty="0" smtClean="0">
                <a:solidFill>
                  <a:srgbClr val="002060"/>
                </a:solidFill>
                <a:ea typeface="Times New Roman" charset="0"/>
                <a:cs typeface="Times New Roman" charset="0"/>
              </a:rPr>
            </a:br>
            <a:r>
              <a:rPr lang="ru-RU" sz="1400" dirty="0" smtClean="0">
                <a:solidFill>
                  <a:srgbClr val="002060"/>
                </a:solidFill>
                <a:ea typeface="Times New Roman" charset="0"/>
                <a:cs typeface="Times New Roman" charset="0"/>
              </a:rPr>
              <a:t>на лекарственные препараты, не зарегистрированные на территории Российской Федерации;</a:t>
            </a:r>
            <a:br>
              <a:rPr lang="ru-RU" sz="1400" dirty="0" smtClean="0">
                <a:solidFill>
                  <a:srgbClr val="002060"/>
                </a:solidFill>
                <a:ea typeface="Times New Roman" charset="0"/>
                <a:cs typeface="Times New Roman" charset="0"/>
              </a:rPr>
            </a:br>
            <a:r>
              <a:rPr lang="ru-RU" sz="1400" dirty="0" smtClean="0">
                <a:solidFill>
                  <a:srgbClr val="002060"/>
                </a:solidFill>
                <a:ea typeface="Times New Roman" charset="0"/>
                <a:cs typeface="Times New Roman" charset="0"/>
              </a:rPr>
              <a:t>на лекарственные препараты, которые в соответствии с инструкцией по медицинскому применению используются только в медицинских организациях;</a:t>
            </a:r>
            <a:br>
              <a:rPr lang="ru-RU" sz="1400" dirty="0" smtClean="0">
                <a:solidFill>
                  <a:srgbClr val="002060"/>
                </a:solidFill>
                <a:ea typeface="Times New Roman" charset="0"/>
                <a:cs typeface="Times New Roman" charset="0"/>
              </a:rPr>
            </a:br>
            <a:r>
              <a:rPr lang="ru-RU" sz="1400" dirty="0" smtClean="0">
                <a:solidFill>
                  <a:srgbClr val="002060"/>
                </a:solidFill>
                <a:ea typeface="Times New Roman" charset="0"/>
                <a:cs typeface="Times New Roman" charset="0"/>
              </a:rPr>
              <a:t>на наркотические средства и психотропные вещества. </a:t>
            </a:r>
            <a:br>
              <a:rPr lang="ru-RU" sz="1400" dirty="0" smtClean="0">
                <a:solidFill>
                  <a:srgbClr val="002060"/>
                </a:solidFill>
                <a:ea typeface="Times New Roman" charset="0"/>
                <a:cs typeface="Times New Roman" charset="0"/>
              </a:rPr>
            </a:br>
            <a:r>
              <a:rPr lang="ru-RU" sz="1400" dirty="0" smtClean="0">
                <a:solidFill>
                  <a:srgbClr val="002060"/>
                </a:solidFill>
                <a:ea typeface="Times New Roman" charset="0"/>
                <a:cs typeface="Times New Roman" charset="0"/>
              </a:rPr>
              <a:t>Таким образом, </a:t>
            </a:r>
            <a:r>
              <a:rPr lang="ru-RU" sz="1400" u="sng" dirty="0" smtClean="0">
                <a:solidFill>
                  <a:srgbClr val="002060"/>
                </a:solidFill>
                <a:ea typeface="Times New Roman" charset="0"/>
                <a:cs typeface="Times New Roman" charset="0"/>
              </a:rPr>
              <a:t>Порядком не предусмотрены иные запретные нормы, позволяющие медицинским работникам не выписывать рецепт на лекарственный препарат, который жизненно необходим конкретному пациенту в рамках оказания ему медицинской помощи, в том числе в случае временного отсутствия лекарственного препарата в аптечной организации</a:t>
            </a:r>
            <a:r>
              <a:rPr lang="ru-RU" sz="1400" dirty="0" smtClean="0">
                <a:solidFill>
                  <a:srgbClr val="002060"/>
                </a:solidFill>
                <a:ea typeface="Times New Roman" charset="0"/>
                <a:cs typeface="Times New Roman" charset="0"/>
              </a:rPr>
              <a:t>».</a:t>
            </a:r>
            <a:br>
              <a:rPr lang="ru-RU" sz="1400" dirty="0" smtClean="0">
                <a:solidFill>
                  <a:srgbClr val="002060"/>
                </a:solidFill>
                <a:ea typeface="Times New Roman" charset="0"/>
                <a:cs typeface="Times New Roman" charset="0"/>
              </a:rPr>
            </a:br>
            <a:endParaRPr lang="ru-RU" sz="1400" dirty="0">
              <a:solidFill>
                <a:srgbClr val="002060"/>
              </a:solidFill>
              <a:ea typeface="Times New Roman" charset="0"/>
              <a:cs typeface="Times New Roman" charset="0"/>
            </a:endParaRPr>
          </a:p>
        </p:txBody>
      </p:sp>
    </p:spTree>
    <p:extLst>
      <p:ext uri="{BB962C8B-B14F-4D97-AF65-F5344CB8AC3E}">
        <p14:creationId xmlns:p14="http://schemas.microsoft.com/office/powerpoint/2010/main" val="135613134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Прямоугольник 12"/>
          <p:cNvSpPr/>
          <p:nvPr/>
        </p:nvSpPr>
        <p:spPr>
          <a:xfrm>
            <a:off x="160338" y="5153025"/>
            <a:ext cx="8869362" cy="158115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458" name="TextBox 9"/>
          <p:cNvSpPr txBox="1">
            <a:spLocks noChangeArrowheads="1"/>
          </p:cNvSpPr>
          <p:nvPr/>
        </p:nvSpPr>
        <p:spPr bwMode="auto">
          <a:xfrm>
            <a:off x="131763" y="115888"/>
            <a:ext cx="8766175"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None/>
            </a:pPr>
            <a:r>
              <a:rPr lang="ru-RU" altLang="ru-RU" sz="2100" dirty="0">
                <a:solidFill>
                  <a:srgbClr val="002060"/>
                </a:solidFill>
                <a:latin typeface="Franklin Gothic Demi" pitchFamily="34" charset="0"/>
              </a:rPr>
              <a:t>Рецепт не принимают в аптеке, или не выдают лекарство </a:t>
            </a:r>
          </a:p>
        </p:txBody>
      </p:sp>
      <p:cxnSp>
        <p:nvCxnSpPr>
          <p:cNvPr id="12" name="Прямая соединительная линия 11"/>
          <p:cNvCxnSpPr/>
          <p:nvPr/>
        </p:nvCxnSpPr>
        <p:spPr>
          <a:xfrm>
            <a:off x="0" y="644525"/>
            <a:ext cx="9144000" cy="0"/>
          </a:xfrm>
          <a:prstGeom prst="line">
            <a:avLst/>
          </a:prstGeom>
          <a:ln w="44450">
            <a:solidFill>
              <a:srgbClr val="25601D"/>
            </a:solidFill>
          </a:ln>
        </p:spPr>
        <p:style>
          <a:lnRef idx="1">
            <a:schemeClr val="accent1"/>
          </a:lnRef>
          <a:fillRef idx="0">
            <a:schemeClr val="accent1"/>
          </a:fillRef>
          <a:effectRef idx="0">
            <a:schemeClr val="accent1"/>
          </a:effectRef>
          <a:fontRef idx="minor">
            <a:schemeClr val="tx1"/>
          </a:fontRef>
        </p:style>
      </p:cxnSp>
      <p:sp>
        <p:nvSpPr>
          <p:cNvPr id="11" name="Объект 2"/>
          <p:cNvSpPr txBox="1">
            <a:spLocks/>
          </p:cNvSpPr>
          <p:nvPr/>
        </p:nvSpPr>
        <p:spPr>
          <a:xfrm>
            <a:off x="131762" y="752476"/>
            <a:ext cx="8897937" cy="5857874"/>
          </a:xfrm>
          <a:prstGeom prst="rect">
            <a:avLst/>
          </a:prstGeom>
        </p:spPr>
        <p:txBody>
          <a:bodyPr>
            <a:noAutofit/>
          </a:bodyPr>
          <a:lstStyle>
            <a:lvl1pPr marL="341710" indent="-341710" algn="l" defTabSz="913210" rtl="0" eaLnBrk="1" fontAlgn="base" hangingPunct="1">
              <a:spcBef>
                <a:spcPct val="20000"/>
              </a:spcBef>
              <a:spcAft>
                <a:spcPct val="0"/>
              </a:spcAft>
              <a:buFont typeface="Arial" panose="020B0604020202020204" pitchFamily="34" charset="0"/>
              <a:buChar char="•"/>
              <a:defRPr sz="3150" kern="1200">
                <a:solidFill>
                  <a:schemeClr val="tx1"/>
                </a:solidFill>
                <a:latin typeface="+mn-lt"/>
                <a:ea typeface="+mn-ea"/>
                <a:cs typeface="+mn-cs"/>
              </a:defRPr>
            </a:lvl1pPr>
            <a:lvl2pPr marL="741760" indent="-284560" algn="l" defTabSz="913210" rtl="0" eaLnBrk="1" fontAlgn="base" hangingPunct="1">
              <a:spcBef>
                <a:spcPct val="20000"/>
              </a:spcBef>
              <a:spcAft>
                <a:spcPct val="0"/>
              </a:spcAft>
              <a:buFont typeface="Arial" panose="020B0604020202020204" pitchFamily="34" charset="0"/>
              <a:buChar char="–"/>
              <a:defRPr sz="2775" kern="1200">
                <a:solidFill>
                  <a:schemeClr val="tx1"/>
                </a:solidFill>
                <a:latin typeface="+mn-lt"/>
                <a:ea typeface="+mn-ea"/>
                <a:cs typeface="+mn-cs"/>
              </a:defRPr>
            </a:lvl2pPr>
            <a:lvl3pPr marL="1141810" indent="-227410" algn="l" defTabSz="913210"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599010" indent="-227410" algn="l" defTabSz="913210" rtl="0" eaLnBrk="1" fontAlgn="base" hangingPunct="1">
              <a:spcBef>
                <a:spcPct val="20000"/>
              </a:spcBef>
              <a:spcAft>
                <a:spcPct val="0"/>
              </a:spcAft>
              <a:buFont typeface="Arial" panose="020B0604020202020204" pitchFamily="34" charset="0"/>
              <a:buChar char="–"/>
              <a:defRPr sz="1950" kern="1200">
                <a:solidFill>
                  <a:schemeClr val="tx1"/>
                </a:solidFill>
                <a:latin typeface="+mn-lt"/>
                <a:ea typeface="+mn-ea"/>
                <a:cs typeface="+mn-cs"/>
              </a:defRPr>
            </a:lvl4pPr>
            <a:lvl5pPr marL="2056210" indent="-227410" algn="l" defTabSz="913210" rtl="0" eaLnBrk="1" fontAlgn="base" hangingPunct="1">
              <a:spcBef>
                <a:spcPct val="20000"/>
              </a:spcBef>
              <a:spcAft>
                <a:spcPct val="0"/>
              </a:spcAft>
              <a:buFont typeface="Arial" panose="020B0604020202020204" pitchFamily="34" charset="0"/>
              <a:buChar char="»"/>
              <a:defRPr sz="1950" kern="1200">
                <a:solidFill>
                  <a:schemeClr val="tx1"/>
                </a:solidFill>
                <a:latin typeface="+mn-lt"/>
                <a:ea typeface="+mn-ea"/>
                <a:cs typeface="+mn-cs"/>
              </a:defRPr>
            </a:lvl5pPr>
            <a:lvl6pPr marL="2514537"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0"/>
              </a:spcBef>
            </a:pPr>
            <a:r>
              <a:rPr lang="ru-RU" sz="1400" b="1" dirty="0" smtClean="0">
                <a:solidFill>
                  <a:srgbClr val="002060"/>
                </a:solidFill>
                <a:latin typeface="+mj-lt"/>
                <a:ea typeface="Times New Roman" charset="0"/>
                <a:cs typeface="Times New Roman" charset="0"/>
              </a:rPr>
              <a:t>Рецепт выписывается медицинским работником в 2-х экземплярах, с одним из которых пациент обращается в аптечную организацию</a:t>
            </a:r>
            <a:r>
              <a:rPr lang="ru-RU" sz="1400" dirty="0" smtClean="0">
                <a:solidFill>
                  <a:srgbClr val="002060"/>
                </a:solidFill>
                <a:latin typeface="+mj-lt"/>
                <a:ea typeface="Times New Roman" charset="0"/>
                <a:cs typeface="Times New Roman" charset="0"/>
              </a:rPr>
              <a:t>. </a:t>
            </a:r>
          </a:p>
          <a:p>
            <a:pPr>
              <a:spcBef>
                <a:spcPts val="0"/>
              </a:spcBef>
            </a:pPr>
            <a:r>
              <a:rPr lang="ru-RU" sz="1400" dirty="0" smtClean="0">
                <a:solidFill>
                  <a:srgbClr val="002060"/>
                </a:solidFill>
                <a:latin typeface="+mj-lt"/>
                <a:ea typeface="Times New Roman" charset="0"/>
                <a:cs typeface="Times New Roman" charset="0"/>
              </a:rPr>
              <a:t>В</a:t>
            </a:r>
            <a:r>
              <a:rPr lang="ru-RU" sz="1400" b="1" dirty="0" smtClean="0">
                <a:solidFill>
                  <a:srgbClr val="002060"/>
                </a:solidFill>
                <a:latin typeface="+mj-lt"/>
                <a:ea typeface="Times New Roman" charset="0"/>
                <a:cs typeface="Times New Roman" charset="0"/>
              </a:rPr>
              <a:t> случае отсутствия в аптеке (пункте отпуска) на момент обращения пациента требуемого лекарственного средства, рецепт аптекой принимается на обеспечение и регистрируется в специальном журнале "Неудовлетворенного спроса» («отсроченное обслуживание»). </a:t>
            </a:r>
            <a:r>
              <a:rPr lang="ru-RU" sz="1400" dirty="0" smtClean="0">
                <a:solidFill>
                  <a:srgbClr val="002060"/>
                </a:solidFill>
                <a:latin typeface="+mj-lt"/>
                <a:ea typeface="Times New Roman" charset="0"/>
                <a:cs typeface="Times New Roman" charset="0"/>
              </a:rPr>
              <a:t>Аптечный работник, принимающий рецепт, должен проставить отметку о дате постановки рецепта на учет, указать номер аптечной организации и поставить свою подпись.</a:t>
            </a:r>
          </a:p>
          <a:p>
            <a:pPr>
              <a:spcBef>
                <a:spcPts val="0"/>
              </a:spcBef>
            </a:pPr>
            <a:r>
              <a:rPr lang="ru-RU" sz="1400" dirty="0" smtClean="0">
                <a:solidFill>
                  <a:srgbClr val="002060"/>
                </a:solidFill>
                <a:latin typeface="+mj-lt"/>
                <a:ea typeface="Times New Roman" charset="0"/>
                <a:cs typeface="Times New Roman" charset="0"/>
              </a:rPr>
              <a:t>Согласно Порядка предоставления набора социальных услуг отдельным категориям граждан, в случае временного отсутствия лекарственных средств, необходимых гражданину, аптечное учреждение организует в течение 10, 15 рабочих дней с даты обращения его отсроченное обслуживание.</a:t>
            </a:r>
          </a:p>
          <a:p>
            <a:pPr>
              <a:spcBef>
                <a:spcPts val="0"/>
              </a:spcBef>
            </a:pPr>
            <a:r>
              <a:rPr lang="ru-RU" sz="1400" dirty="0" smtClean="0">
                <a:solidFill>
                  <a:srgbClr val="002060"/>
                </a:solidFill>
                <a:latin typeface="+mj-lt"/>
                <a:ea typeface="Times New Roman" charset="0"/>
                <a:cs typeface="Times New Roman" charset="0"/>
              </a:rPr>
              <a:t>При необходимости немедленного или срочного (в течение двух рабочих дней) отпуска лекарственного препарата пациенту в верхней части рецепта на бумажном носителе проставляются обозначения "</a:t>
            </a:r>
            <a:r>
              <a:rPr lang="ru-RU" sz="1400" dirty="0" err="1" smtClean="0">
                <a:solidFill>
                  <a:srgbClr val="002060"/>
                </a:solidFill>
                <a:latin typeface="+mj-lt"/>
                <a:ea typeface="Times New Roman" charset="0"/>
                <a:cs typeface="Times New Roman" charset="0"/>
              </a:rPr>
              <a:t>cito</a:t>
            </a:r>
            <a:r>
              <a:rPr lang="ru-RU" sz="1400" dirty="0" smtClean="0">
                <a:solidFill>
                  <a:srgbClr val="002060"/>
                </a:solidFill>
                <a:latin typeface="+mj-lt"/>
                <a:ea typeface="Times New Roman" charset="0"/>
                <a:cs typeface="Times New Roman" charset="0"/>
              </a:rPr>
              <a:t>" (срочно) или "</a:t>
            </a:r>
            <a:r>
              <a:rPr lang="ru-RU" sz="1400" dirty="0" err="1" smtClean="0">
                <a:solidFill>
                  <a:srgbClr val="002060"/>
                </a:solidFill>
                <a:latin typeface="+mj-lt"/>
                <a:ea typeface="Times New Roman" charset="0"/>
                <a:cs typeface="Times New Roman" charset="0"/>
              </a:rPr>
              <a:t>statim</a:t>
            </a:r>
            <a:r>
              <a:rPr lang="ru-RU" sz="1400" dirty="0" smtClean="0">
                <a:solidFill>
                  <a:srgbClr val="002060"/>
                </a:solidFill>
                <a:latin typeface="+mj-lt"/>
                <a:ea typeface="Times New Roman" charset="0"/>
                <a:cs typeface="Times New Roman" charset="0"/>
              </a:rPr>
              <a:t>" (немедленно). Аналогичные обозначения проставляются в виде отметок при оформлении рецепта в форме электронного документа. </a:t>
            </a:r>
          </a:p>
          <a:p>
            <a:pPr>
              <a:spcBef>
                <a:spcPts val="0"/>
              </a:spcBef>
            </a:pPr>
            <a:r>
              <a:rPr lang="ru-RU" sz="1400" dirty="0" smtClean="0">
                <a:solidFill>
                  <a:srgbClr val="002060"/>
                </a:solidFill>
                <a:latin typeface="+mj-lt"/>
                <a:ea typeface="Times New Roman" charset="0"/>
                <a:cs typeface="Times New Roman" charset="0"/>
              </a:rPr>
              <a:t>После отпуска из аптечной организации медицинского изделия, выписанного отдельным категориям граждан, предусмотренным законодательством Российской Федерации и имеющим право на их бесплатное получение, рецепт остается в аптечной организации, корешок от данного рецепта выдается пациенту (лицу, его представляющему) с отметкой о наименовании медицинского изделия, количестве отпущенных единиц. </a:t>
            </a:r>
          </a:p>
          <a:p>
            <a:pPr>
              <a:spcBef>
                <a:spcPts val="0"/>
              </a:spcBef>
            </a:pPr>
            <a:endParaRPr lang="ru-RU" sz="1200" dirty="0" smtClean="0">
              <a:solidFill>
                <a:srgbClr val="002060"/>
              </a:solidFill>
              <a:latin typeface="+mj-lt"/>
              <a:ea typeface="Times New Roman" charset="0"/>
              <a:cs typeface="Times New Roman" charset="0"/>
            </a:endParaRPr>
          </a:p>
          <a:p>
            <a:pPr>
              <a:spcBef>
                <a:spcPts val="0"/>
              </a:spcBef>
            </a:pPr>
            <a:r>
              <a:rPr lang="ru-RU" sz="1100" b="1" i="1" dirty="0" smtClean="0">
                <a:solidFill>
                  <a:srgbClr val="002060"/>
                </a:solidFill>
                <a:latin typeface="+mj-lt"/>
                <a:cs typeface="Times New Roman" panose="02020603050405020304" pitchFamily="18" charset="0"/>
              </a:rPr>
              <a:t>Приказ </a:t>
            </a:r>
            <a:r>
              <a:rPr lang="ru-RU" sz="1100" b="1" i="1" dirty="0" err="1" smtClean="0">
                <a:solidFill>
                  <a:srgbClr val="002060"/>
                </a:solidFill>
                <a:latin typeface="+mj-lt"/>
                <a:cs typeface="Times New Roman" panose="02020603050405020304" pitchFamily="18" charset="0"/>
              </a:rPr>
              <a:t>Минздравсоцразвития</a:t>
            </a:r>
            <a:r>
              <a:rPr lang="ru-RU" sz="1100" b="1" i="1" dirty="0" smtClean="0">
                <a:solidFill>
                  <a:srgbClr val="002060"/>
                </a:solidFill>
                <a:latin typeface="+mj-lt"/>
                <a:cs typeface="Times New Roman" panose="02020603050405020304" pitchFamily="18" charset="0"/>
              </a:rPr>
              <a:t> России от 12.02.2007 N 110 (ред. от 26.02.2013) "О порядке назначения и выписывания лекарственных препаратов, изделий медицинского назначения и специализированных продуктов лечебного питания" (вместе с "Инструкцией по заполнению формы N 148-1/у-88 "Рецептурный бланк", "Инструкцией по заполнению формы N 107-1/у "Рецептурный бланк", "Инструкцией по заполнению формы N 148-1/у-04 (л) "Рецепт" и формы N 148-1/у-06 (л) "Рецепт", "Инструкцией о порядке назначения лекарственных препаратов", "Инструкцией о порядке выписывания лекарственных препаратов и оформления рецептов и требований-накладных", "Инструкцией о порядке назначения и выписывания изделий медицинского назначения и специализированных продуктов лечебного питания для детей-инвалидов" и "Инструкцией о порядке ...</a:t>
            </a:r>
            <a:endParaRPr lang="ru-RU" sz="1100" i="1" dirty="0">
              <a:solidFill>
                <a:srgbClr val="002060"/>
              </a:solidFill>
              <a:latin typeface="+mj-lt"/>
              <a:cs typeface="Times New Roman" panose="02020603050405020304" pitchFamily="18" charset="0"/>
            </a:endParaRPr>
          </a:p>
        </p:txBody>
      </p:sp>
    </p:spTree>
    <p:extLst>
      <p:ext uri="{BB962C8B-B14F-4D97-AF65-F5344CB8AC3E}">
        <p14:creationId xmlns:p14="http://schemas.microsoft.com/office/powerpoint/2010/main" val="177023991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04775" y="771525"/>
            <a:ext cx="8934450" cy="33909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458" name="TextBox 9"/>
          <p:cNvSpPr txBox="1">
            <a:spLocks noChangeArrowheads="1"/>
          </p:cNvSpPr>
          <p:nvPr/>
        </p:nvSpPr>
        <p:spPr bwMode="auto">
          <a:xfrm>
            <a:off x="131763" y="115888"/>
            <a:ext cx="8766175"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None/>
            </a:pPr>
            <a:r>
              <a:rPr lang="ru-RU" altLang="ru-RU" sz="2100" dirty="0">
                <a:solidFill>
                  <a:srgbClr val="002060"/>
                </a:solidFill>
                <a:latin typeface="Franklin Gothic Demi" pitchFamily="34" charset="0"/>
              </a:rPr>
              <a:t>Отказ в виду недостаточности финансирования</a:t>
            </a:r>
          </a:p>
        </p:txBody>
      </p:sp>
      <p:cxnSp>
        <p:nvCxnSpPr>
          <p:cNvPr id="12" name="Прямая соединительная линия 11"/>
          <p:cNvCxnSpPr/>
          <p:nvPr/>
        </p:nvCxnSpPr>
        <p:spPr>
          <a:xfrm>
            <a:off x="0" y="644525"/>
            <a:ext cx="9144000" cy="0"/>
          </a:xfrm>
          <a:prstGeom prst="line">
            <a:avLst/>
          </a:prstGeom>
          <a:ln w="44450">
            <a:solidFill>
              <a:srgbClr val="25601D"/>
            </a:solidFill>
          </a:ln>
        </p:spPr>
        <p:style>
          <a:lnRef idx="1">
            <a:schemeClr val="accent1"/>
          </a:lnRef>
          <a:fillRef idx="0">
            <a:schemeClr val="accent1"/>
          </a:fillRef>
          <a:effectRef idx="0">
            <a:schemeClr val="accent1"/>
          </a:effectRef>
          <a:fontRef idx="minor">
            <a:schemeClr val="tx1"/>
          </a:fontRef>
        </p:style>
      </p:cxnSp>
      <p:sp>
        <p:nvSpPr>
          <p:cNvPr id="2" name="Прямоугольник 1"/>
          <p:cNvSpPr/>
          <p:nvPr/>
        </p:nvSpPr>
        <p:spPr>
          <a:xfrm>
            <a:off x="104775" y="703362"/>
            <a:ext cx="9020175" cy="5893921"/>
          </a:xfrm>
          <a:prstGeom prst="rect">
            <a:avLst/>
          </a:prstGeom>
        </p:spPr>
        <p:txBody>
          <a:bodyPr wrap="square">
            <a:spAutoFit/>
          </a:bodyPr>
          <a:lstStyle/>
          <a:p>
            <a:r>
              <a:rPr lang="ru-RU" sz="1300" dirty="0">
                <a:solidFill>
                  <a:srgbClr val="002060"/>
                </a:solidFill>
                <a:ea typeface="Times New Roman" charset="0"/>
                <a:cs typeface="Times New Roman" charset="0"/>
              </a:rPr>
              <a:t>В соответствие с пунктами 3,4 Постановления Правительства РФ от 30.07.94 № 890  органам исполнительной власти субъектов РФ поручено своевременно обеспечивать оплату лекарственных средств, отпускаемых в установленном порядке населению по рецепту врачей бесплатно или со скидкой при амбулаторном лечении по перечням групп населения и категориям заболеваний которые утверждены данным постановлением. </a:t>
            </a:r>
          </a:p>
          <a:p>
            <a:r>
              <a:rPr lang="ru-RU" sz="1300" dirty="0">
                <a:solidFill>
                  <a:srgbClr val="002060"/>
                </a:solidFill>
                <a:ea typeface="Times New Roman" charset="0"/>
                <a:cs typeface="Times New Roman" charset="0"/>
              </a:rPr>
              <a:t>	В разделе V. Финансовое обеспечение ПГГ указано, что за счет бюджетных ассигнований бюджетов субъектов РФ осуществляется обеспечение лекарственными препаратами в соответствии с перечнем установленным Постановление 890. </a:t>
            </a:r>
          </a:p>
          <a:p>
            <a:r>
              <a:rPr lang="ru-RU" sz="1300" dirty="0">
                <a:solidFill>
                  <a:srgbClr val="002060"/>
                </a:solidFill>
                <a:ea typeface="Times New Roman" charset="0"/>
                <a:cs typeface="Times New Roman" charset="0"/>
              </a:rPr>
              <a:t>	Статьей 10 Закона 323-ФЗ определено, что доступность и качество медицинской помощи обеспечиваются, в частности, предоставлением медицинской организацией гарантированного объема медицинской помощи в соответствии с ПГГ</a:t>
            </a:r>
            <a:r>
              <a:rPr lang="ru-RU" sz="1300" b="1" dirty="0">
                <a:solidFill>
                  <a:srgbClr val="002060"/>
                </a:solidFill>
                <a:ea typeface="Times New Roman" charset="0"/>
                <a:cs typeface="Times New Roman" charset="0"/>
              </a:rPr>
              <a:t>.</a:t>
            </a:r>
            <a:endParaRPr lang="ru-RU" sz="1300" dirty="0">
              <a:solidFill>
                <a:srgbClr val="002060"/>
              </a:solidFill>
              <a:ea typeface="Times New Roman" charset="0"/>
              <a:cs typeface="Times New Roman" charset="0"/>
            </a:endParaRPr>
          </a:p>
          <a:p>
            <a:r>
              <a:rPr lang="ru-RU" sz="1300" b="1" dirty="0">
                <a:solidFill>
                  <a:srgbClr val="002060"/>
                </a:solidFill>
                <a:ea typeface="Times New Roman" charset="0"/>
                <a:cs typeface="Times New Roman" charset="0"/>
              </a:rPr>
              <a:t>	Статья 11 Закона 323-ФЗ регламентирует, что отказ в оказании медицинской помощи в соответствии с ПГГ и взимание</a:t>
            </a:r>
            <a:r>
              <a:rPr lang="ru-RU" sz="1300" dirty="0">
                <a:solidFill>
                  <a:srgbClr val="002060"/>
                </a:solidFill>
                <a:ea typeface="Times New Roman" charset="0"/>
                <a:cs typeface="Times New Roman" charset="0"/>
              </a:rPr>
              <a:t> платы за ее оказание медицинской организацией, участвующей в реализации этой программы, и медицинскими работниками такой медицинской организации не допускаются.</a:t>
            </a:r>
          </a:p>
          <a:p>
            <a:r>
              <a:rPr lang="ru-RU" sz="1300" dirty="0">
                <a:solidFill>
                  <a:srgbClr val="002060"/>
                </a:solidFill>
                <a:ea typeface="Times New Roman" charset="0"/>
                <a:cs typeface="Times New Roman" charset="0"/>
              </a:rPr>
              <a:t>	В соответствии с Законом 323-ФЗ обеспечение граждан лекарственными препаратами, а также организация оказания населению субъекта РФ первичной медико-санитарной помощи, специализированной, в том числе высокотехнологичной, медицинской помощи в медицинских организациях, подведомственных исполнительным органам государственной власти субъекта РФ, относится к полномочиям органов государственной власти субъектов Российской Федерации. </a:t>
            </a:r>
          </a:p>
          <a:p>
            <a:r>
              <a:rPr lang="ru-RU" sz="1300" dirty="0">
                <a:solidFill>
                  <a:srgbClr val="002060"/>
                </a:solidFill>
                <a:ea typeface="Times New Roman" charset="0"/>
                <a:cs typeface="Times New Roman" charset="0"/>
              </a:rPr>
              <a:t>	Участие в разработке и реализации ТПГГ (в </a:t>
            </a:r>
            <a:r>
              <a:rPr lang="ru-RU" sz="1300" dirty="0" err="1">
                <a:solidFill>
                  <a:srgbClr val="002060"/>
                </a:solidFill>
                <a:ea typeface="Times New Roman" charset="0"/>
                <a:cs typeface="Times New Roman" charset="0"/>
              </a:rPr>
              <a:t>т.ч</a:t>
            </a:r>
            <a:r>
              <a:rPr lang="ru-RU" sz="1300" dirty="0">
                <a:solidFill>
                  <a:srgbClr val="002060"/>
                </a:solidFill>
                <a:ea typeface="Times New Roman" charset="0"/>
                <a:cs typeface="Times New Roman" charset="0"/>
              </a:rPr>
              <a:t>. Тарифных соглашений), формирование сводного формуляра, </a:t>
            </a:r>
            <a:r>
              <a:rPr lang="ru-RU" sz="1300" dirty="0" err="1">
                <a:solidFill>
                  <a:srgbClr val="002060"/>
                </a:solidFill>
                <a:ea typeface="Times New Roman" charset="0"/>
                <a:cs typeface="Times New Roman" charset="0"/>
              </a:rPr>
              <a:t>учатие</a:t>
            </a:r>
            <a:r>
              <a:rPr lang="ru-RU" sz="1300" dirty="0">
                <a:solidFill>
                  <a:srgbClr val="002060"/>
                </a:solidFill>
                <a:ea typeface="Times New Roman" charset="0"/>
                <a:cs typeface="Times New Roman" charset="0"/>
              </a:rPr>
              <a:t> в формировании бюджета</a:t>
            </a:r>
            <a:r>
              <a:rPr lang="ru-RU" sz="1300" dirty="0" smtClean="0">
                <a:solidFill>
                  <a:srgbClr val="002060"/>
                </a:solidFill>
                <a:ea typeface="Times New Roman" charset="0"/>
                <a:cs typeface="Times New Roman" charset="0"/>
              </a:rPr>
              <a:t>.</a:t>
            </a:r>
          </a:p>
          <a:p>
            <a:endParaRPr lang="ru-RU" sz="1300" dirty="0">
              <a:solidFill>
                <a:srgbClr val="002060"/>
              </a:solidFill>
              <a:ea typeface="Times New Roman" charset="0"/>
              <a:cs typeface="Times New Roman" charset="0"/>
            </a:endParaRPr>
          </a:p>
          <a:p>
            <a:r>
              <a:rPr lang="ru-RU" sz="1300" b="1" dirty="0">
                <a:solidFill>
                  <a:srgbClr val="002060"/>
                </a:solidFill>
                <a:ea typeface="Times New Roman" charset="0"/>
                <a:cs typeface="Times New Roman" charset="0"/>
              </a:rPr>
              <a:t>Тем самым федеральный законодатель возложил на органы государственной власти субъектов Российской Федерации как организационно-управленческие полномочия (связанные с налаживанием и поддержанием наиболее оптимальных в условиях конкретных субъектов Российской Федерации механизмов устойчивого и бесперебойного предоставления нуждающимся в этом гражданам необходимых лекарственных средств), так и финансовые полномочия по бюджетному сопровождению мероприятий такого рода, т.е. возложил обязанность по обеспечению бесплатными лекарственными средствами больных граждан.</a:t>
            </a:r>
          </a:p>
          <a:p>
            <a:endParaRPr lang="ru-RU" sz="1300" b="1" dirty="0">
              <a:solidFill>
                <a:srgbClr val="002060"/>
              </a:solidFill>
            </a:endParaRPr>
          </a:p>
        </p:txBody>
      </p:sp>
      <p:sp>
        <p:nvSpPr>
          <p:cNvPr id="6" name="TextBox 6"/>
          <p:cNvSpPr txBox="1">
            <a:spLocks noChangeArrowheads="1"/>
          </p:cNvSpPr>
          <p:nvPr/>
        </p:nvSpPr>
        <p:spPr bwMode="auto">
          <a:xfrm>
            <a:off x="182563" y="6337300"/>
            <a:ext cx="66468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ru-RU" altLang="ru-RU" sz="2400">
                <a:solidFill>
                  <a:schemeClr val="bg1"/>
                </a:solidFill>
                <a:latin typeface="Franklin Gothic Demi" pitchFamily="34" charset="0"/>
              </a:rPr>
              <a:t>Московское общество рассеянного склероза </a:t>
            </a:r>
          </a:p>
        </p:txBody>
      </p:sp>
      <p:sp>
        <p:nvSpPr>
          <p:cNvPr id="7" name="TextBox 7"/>
          <p:cNvSpPr txBox="1">
            <a:spLocks noChangeArrowheads="1"/>
          </p:cNvSpPr>
          <p:nvPr/>
        </p:nvSpPr>
        <p:spPr bwMode="auto">
          <a:xfrm>
            <a:off x="182563" y="6337300"/>
            <a:ext cx="66468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ru-RU" altLang="ru-RU" sz="2400">
                <a:solidFill>
                  <a:schemeClr val="bg1"/>
                </a:solidFill>
                <a:latin typeface="Franklin Gothic Demi" pitchFamily="34" charset="0"/>
              </a:rPr>
              <a:t>Московское общество рассеянного склероза </a:t>
            </a:r>
          </a:p>
        </p:txBody>
      </p:sp>
      <p:sp>
        <p:nvSpPr>
          <p:cNvPr id="8" name="Прямоугольник 7">
            <a:extLst/>
          </p:cNvPr>
          <p:cNvSpPr/>
          <p:nvPr/>
        </p:nvSpPr>
        <p:spPr>
          <a:xfrm>
            <a:off x="0" y="6376988"/>
            <a:ext cx="9144000" cy="481012"/>
          </a:xfrm>
          <a:prstGeom prst="rect">
            <a:avLst/>
          </a:prstGeom>
          <a:solidFill>
            <a:srgbClr val="044C6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cxnSp>
        <p:nvCxnSpPr>
          <p:cNvPr id="9" name="Прямая соединительная линия 8">
            <a:extLst/>
          </p:cNvPr>
          <p:cNvCxnSpPr/>
          <p:nvPr/>
        </p:nvCxnSpPr>
        <p:spPr>
          <a:xfrm>
            <a:off x="0" y="6353175"/>
            <a:ext cx="9144000" cy="0"/>
          </a:xfrm>
          <a:prstGeom prst="line">
            <a:avLst/>
          </a:prstGeom>
          <a:ln w="44450">
            <a:solidFill>
              <a:srgbClr val="25601D"/>
            </a:solidFill>
          </a:ln>
        </p:spPr>
        <p:style>
          <a:lnRef idx="1">
            <a:schemeClr val="accent1"/>
          </a:lnRef>
          <a:fillRef idx="0">
            <a:schemeClr val="accent1"/>
          </a:fillRef>
          <a:effectRef idx="0">
            <a:schemeClr val="accent1"/>
          </a:effectRef>
          <a:fontRef idx="minor">
            <a:schemeClr val="tx1"/>
          </a:fontRef>
        </p:style>
      </p:cxnSp>
      <p:sp>
        <p:nvSpPr>
          <p:cNvPr id="10" name="TextBox 35"/>
          <p:cNvSpPr txBox="1">
            <a:spLocks noChangeArrowheads="1"/>
          </p:cNvSpPr>
          <p:nvPr/>
        </p:nvSpPr>
        <p:spPr bwMode="auto">
          <a:xfrm>
            <a:off x="182563" y="6337300"/>
            <a:ext cx="66468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ru-RU" altLang="ru-RU" sz="2400" dirty="0">
                <a:solidFill>
                  <a:schemeClr val="bg1"/>
                </a:solidFill>
                <a:latin typeface="Franklin Gothic Demi" pitchFamily="34" charset="0"/>
              </a:rPr>
              <a:t>Московское общество рассеянного склероза </a:t>
            </a:r>
          </a:p>
        </p:txBody>
      </p:sp>
    </p:spTree>
    <p:extLst>
      <p:ext uri="{BB962C8B-B14F-4D97-AF65-F5344CB8AC3E}">
        <p14:creationId xmlns:p14="http://schemas.microsoft.com/office/powerpoint/2010/main" val="269545800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Box 9"/>
          <p:cNvSpPr txBox="1">
            <a:spLocks noChangeArrowheads="1"/>
          </p:cNvSpPr>
          <p:nvPr/>
        </p:nvSpPr>
        <p:spPr bwMode="auto">
          <a:xfrm>
            <a:off x="131763" y="115888"/>
            <a:ext cx="8766175"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None/>
            </a:pPr>
            <a:r>
              <a:rPr lang="ru-RU" altLang="ru-RU" sz="2100" dirty="0">
                <a:solidFill>
                  <a:srgbClr val="002060"/>
                </a:solidFill>
                <a:latin typeface="Franklin Gothic Demi" pitchFamily="34" charset="0"/>
              </a:rPr>
              <a:t>ОТСУТСТВИЕ ПРЕПАРАТА В ОГРАНИЧИТЕЛЬНЫХ ПЕРЕЧНЯХ </a:t>
            </a:r>
            <a:br>
              <a:rPr lang="ru-RU" altLang="ru-RU" sz="2100" dirty="0">
                <a:solidFill>
                  <a:srgbClr val="002060"/>
                </a:solidFill>
                <a:latin typeface="Franklin Gothic Demi" pitchFamily="34" charset="0"/>
              </a:rPr>
            </a:br>
            <a:endParaRPr lang="ru-RU" altLang="ru-RU" sz="2100" dirty="0">
              <a:solidFill>
                <a:srgbClr val="002060"/>
              </a:solidFill>
              <a:latin typeface="Franklin Gothic Demi" pitchFamily="34" charset="0"/>
            </a:endParaRPr>
          </a:p>
        </p:txBody>
      </p:sp>
      <p:cxnSp>
        <p:nvCxnSpPr>
          <p:cNvPr id="12" name="Прямая соединительная линия 11"/>
          <p:cNvCxnSpPr/>
          <p:nvPr/>
        </p:nvCxnSpPr>
        <p:spPr>
          <a:xfrm>
            <a:off x="0" y="644525"/>
            <a:ext cx="9144000" cy="0"/>
          </a:xfrm>
          <a:prstGeom prst="line">
            <a:avLst/>
          </a:prstGeom>
          <a:ln w="44450">
            <a:solidFill>
              <a:srgbClr val="25601D"/>
            </a:solidFill>
          </a:ln>
        </p:spPr>
        <p:style>
          <a:lnRef idx="1">
            <a:schemeClr val="accent1"/>
          </a:lnRef>
          <a:fillRef idx="0">
            <a:schemeClr val="accent1"/>
          </a:fillRef>
          <a:effectRef idx="0">
            <a:schemeClr val="accent1"/>
          </a:effectRef>
          <a:fontRef idx="minor">
            <a:schemeClr val="tx1"/>
          </a:fontRef>
        </p:style>
      </p:cxnSp>
      <p:sp>
        <p:nvSpPr>
          <p:cNvPr id="6" name="TextBox 6"/>
          <p:cNvSpPr txBox="1">
            <a:spLocks noChangeArrowheads="1"/>
          </p:cNvSpPr>
          <p:nvPr/>
        </p:nvSpPr>
        <p:spPr bwMode="auto">
          <a:xfrm>
            <a:off x="182563" y="6337300"/>
            <a:ext cx="66468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ru-RU" altLang="ru-RU" sz="2400">
                <a:solidFill>
                  <a:schemeClr val="bg1"/>
                </a:solidFill>
                <a:latin typeface="Franklin Gothic Demi" pitchFamily="34" charset="0"/>
              </a:rPr>
              <a:t>Московское общество рассеянного склероза </a:t>
            </a:r>
          </a:p>
        </p:txBody>
      </p:sp>
      <p:sp>
        <p:nvSpPr>
          <p:cNvPr id="7" name="TextBox 7"/>
          <p:cNvSpPr txBox="1">
            <a:spLocks noChangeArrowheads="1"/>
          </p:cNvSpPr>
          <p:nvPr/>
        </p:nvSpPr>
        <p:spPr bwMode="auto">
          <a:xfrm>
            <a:off x="182563" y="6337300"/>
            <a:ext cx="66468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ru-RU" altLang="ru-RU" sz="2400">
                <a:solidFill>
                  <a:schemeClr val="bg1"/>
                </a:solidFill>
                <a:latin typeface="Franklin Gothic Demi" pitchFamily="34" charset="0"/>
              </a:rPr>
              <a:t>Московское общество рассеянного склероза </a:t>
            </a:r>
          </a:p>
        </p:txBody>
      </p:sp>
      <p:sp>
        <p:nvSpPr>
          <p:cNvPr id="8" name="Прямоугольник 7">
            <a:extLst/>
          </p:cNvPr>
          <p:cNvSpPr/>
          <p:nvPr/>
        </p:nvSpPr>
        <p:spPr>
          <a:xfrm>
            <a:off x="0" y="6376988"/>
            <a:ext cx="9144000" cy="481012"/>
          </a:xfrm>
          <a:prstGeom prst="rect">
            <a:avLst/>
          </a:prstGeom>
          <a:solidFill>
            <a:srgbClr val="044C6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cxnSp>
        <p:nvCxnSpPr>
          <p:cNvPr id="9" name="Прямая соединительная линия 8">
            <a:extLst/>
          </p:cNvPr>
          <p:cNvCxnSpPr/>
          <p:nvPr/>
        </p:nvCxnSpPr>
        <p:spPr>
          <a:xfrm>
            <a:off x="0" y="6353175"/>
            <a:ext cx="9144000" cy="0"/>
          </a:xfrm>
          <a:prstGeom prst="line">
            <a:avLst/>
          </a:prstGeom>
          <a:ln w="44450">
            <a:solidFill>
              <a:srgbClr val="25601D"/>
            </a:solidFill>
          </a:ln>
        </p:spPr>
        <p:style>
          <a:lnRef idx="1">
            <a:schemeClr val="accent1"/>
          </a:lnRef>
          <a:fillRef idx="0">
            <a:schemeClr val="accent1"/>
          </a:fillRef>
          <a:effectRef idx="0">
            <a:schemeClr val="accent1"/>
          </a:effectRef>
          <a:fontRef idx="minor">
            <a:schemeClr val="tx1"/>
          </a:fontRef>
        </p:style>
      </p:cxnSp>
      <p:sp>
        <p:nvSpPr>
          <p:cNvPr id="10" name="TextBox 35"/>
          <p:cNvSpPr txBox="1">
            <a:spLocks noChangeArrowheads="1"/>
          </p:cNvSpPr>
          <p:nvPr/>
        </p:nvSpPr>
        <p:spPr bwMode="auto">
          <a:xfrm>
            <a:off x="182563" y="6337300"/>
            <a:ext cx="66468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ru-RU" altLang="ru-RU" sz="2400" dirty="0">
                <a:solidFill>
                  <a:schemeClr val="bg1"/>
                </a:solidFill>
                <a:latin typeface="Franklin Gothic Demi" pitchFamily="34" charset="0"/>
              </a:rPr>
              <a:t>Московское общество рассеянного склероза </a:t>
            </a:r>
          </a:p>
        </p:txBody>
      </p:sp>
      <p:pic>
        <p:nvPicPr>
          <p:cNvPr id="296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2425" y="733546"/>
            <a:ext cx="8210550" cy="5545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5068194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Box 9"/>
          <p:cNvSpPr txBox="1">
            <a:spLocks noChangeArrowheads="1"/>
          </p:cNvSpPr>
          <p:nvPr/>
        </p:nvSpPr>
        <p:spPr bwMode="auto">
          <a:xfrm>
            <a:off x="131763" y="115888"/>
            <a:ext cx="8766175"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None/>
            </a:pPr>
            <a:r>
              <a:rPr lang="ru-RU" altLang="ru-RU" sz="2100" dirty="0">
                <a:solidFill>
                  <a:srgbClr val="002060"/>
                </a:solidFill>
                <a:latin typeface="Franklin Gothic Demi" pitchFamily="34" charset="0"/>
              </a:rPr>
              <a:t>Лекарственный препарат не входит в перечни лекарственных средств</a:t>
            </a:r>
          </a:p>
        </p:txBody>
      </p:sp>
      <p:cxnSp>
        <p:nvCxnSpPr>
          <p:cNvPr id="12" name="Прямая соединительная линия 11"/>
          <p:cNvCxnSpPr/>
          <p:nvPr/>
        </p:nvCxnSpPr>
        <p:spPr>
          <a:xfrm>
            <a:off x="0" y="644525"/>
            <a:ext cx="9144000" cy="0"/>
          </a:xfrm>
          <a:prstGeom prst="line">
            <a:avLst/>
          </a:prstGeom>
          <a:ln w="44450">
            <a:solidFill>
              <a:srgbClr val="25601D"/>
            </a:solidFill>
          </a:ln>
        </p:spPr>
        <p:style>
          <a:lnRef idx="1">
            <a:schemeClr val="accent1"/>
          </a:lnRef>
          <a:fillRef idx="0">
            <a:schemeClr val="accent1"/>
          </a:fillRef>
          <a:effectRef idx="0">
            <a:schemeClr val="accent1"/>
          </a:effectRef>
          <a:fontRef idx="minor">
            <a:schemeClr val="tx1"/>
          </a:fontRef>
        </p:style>
      </p:cxnSp>
      <p:sp>
        <p:nvSpPr>
          <p:cNvPr id="11" name="Объект 3"/>
          <p:cNvSpPr txBox="1">
            <a:spLocks/>
          </p:cNvSpPr>
          <p:nvPr/>
        </p:nvSpPr>
        <p:spPr>
          <a:xfrm>
            <a:off x="160462" y="736501"/>
            <a:ext cx="8812925" cy="5781774"/>
          </a:xfrm>
          <a:prstGeom prst="rect">
            <a:avLst/>
          </a:prstGeom>
          <a:noFill/>
        </p:spPr>
        <p:txBody>
          <a:bodyPr>
            <a:noAutofit/>
          </a:bodyPr>
          <a:lstStyle>
            <a:lvl1pPr marL="341710" indent="-341710" algn="l" defTabSz="913210" rtl="0" eaLnBrk="1" fontAlgn="base" hangingPunct="1">
              <a:spcBef>
                <a:spcPct val="20000"/>
              </a:spcBef>
              <a:spcAft>
                <a:spcPct val="0"/>
              </a:spcAft>
              <a:buFont typeface="Arial" panose="020B0604020202020204" pitchFamily="34" charset="0"/>
              <a:buChar char="•"/>
              <a:defRPr sz="3150" kern="1200">
                <a:solidFill>
                  <a:schemeClr val="tx1"/>
                </a:solidFill>
                <a:latin typeface="+mn-lt"/>
                <a:ea typeface="+mn-ea"/>
                <a:cs typeface="+mn-cs"/>
              </a:defRPr>
            </a:lvl1pPr>
            <a:lvl2pPr marL="741760" indent="-284560" algn="l" defTabSz="913210" rtl="0" eaLnBrk="1" fontAlgn="base" hangingPunct="1">
              <a:spcBef>
                <a:spcPct val="20000"/>
              </a:spcBef>
              <a:spcAft>
                <a:spcPct val="0"/>
              </a:spcAft>
              <a:buFont typeface="Arial" panose="020B0604020202020204" pitchFamily="34" charset="0"/>
              <a:buChar char="–"/>
              <a:defRPr sz="2775" kern="1200">
                <a:solidFill>
                  <a:schemeClr val="tx1"/>
                </a:solidFill>
                <a:latin typeface="+mn-lt"/>
                <a:ea typeface="+mn-ea"/>
                <a:cs typeface="+mn-cs"/>
              </a:defRPr>
            </a:lvl2pPr>
            <a:lvl3pPr marL="1141810" indent="-227410" algn="l" defTabSz="913210"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599010" indent="-227410" algn="l" defTabSz="913210" rtl="0" eaLnBrk="1" fontAlgn="base" hangingPunct="1">
              <a:spcBef>
                <a:spcPct val="20000"/>
              </a:spcBef>
              <a:spcAft>
                <a:spcPct val="0"/>
              </a:spcAft>
              <a:buFont typeface="Arial" panose="020B0604020202020204" pitchFamily="34" charset="0"/>
              <a:buChar char="–"/>
              <a:defRPr sz="1950" kern="1200">
                <a:solidFill>
                  <a:schemeClr val="tx1"/>
                </a:solidFill>
                <a:latin typeface="+mn-lt"/>
                <a:ea typeface="+mn-ea"/>
                <a:cs typeface="+mn-cs"/>
              </a:defRPr>
            </a:lvl4pPr>
            <a:lvl5pPr marL="2056210" indent="-227410" algn="l" defTabSz="913210" rtl="0" eaLnBrk="1" fontAlgn="base" hangingPunct="1">
              <a:spcBef>
                <a:spcPct val="20000"/>
              </a:spcBef>
              <a:spcAft>
                <a:spcPct val="0"/>
              </a:spcAft>
              <a:buFont typeface="Arial" panose="020B0604020202020204" pitchFamily="34" charset="0"/>
              <a:buChar char="»"/>
              <a:defRPr sz="1950" kern="1200">
                <a:solidFill>
                  <a:schemeClr val="tx1"/>
                </a:solidFill>
                <a:latin typeface="+mn-lt"/>
                <a:ea typeface="+mn-ea"/>
                <a:cs typeface="+mn-cs"/>
              </a:defRPr>
            </a:lvl5pPr>
            <a:lvl6pPr marL="2514537"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spcAft>
                <a:spcPts val="0"/>
              </a:spcAft>
              <a:buFont typeface="Arial" panose="020B0604020202020204" pitchFamily="34" charset="0"/>
              <a:buNone/>
            </a:pPr>
            <a:r>
              <a:rPr lang="ru-RU" sz="1600" b="1" dirty="0" smtClean="0">
                <a:solidFill>
                  <a:srgbClr val="002060"/>
                </a:solidFill>
                <a:ea typeface="Times New Roman" charset="0"/>
                <a:cs typeface="Times New Roman" charset="0"/>
              </a:rPr>
              <a:t>Не входит в ОНЛС </a:t>
            </a:r>
          </a:p>
          <a:p>
            <a:pPr marL="0" indent="0">
              <a:spcBef>
                <a:spcPts val="0"/>
              </a:spcBef>
              <a:spcAft>
                <a:spcPts val="0"/>
              </a:spcAft>
              <a:buFont typeface="Arial" panose="020B0604020202020204" pitchFamily="34" charset="0"/>
              <a:buNone/>
            </a:pPr>
            <a:endParaRPr lang="ru-RU" sz="1200" dirty="0" smtClean="0">
              <a:solidFill>
                <a:srgbClr val="002060"/>
              </a:solidFill>
            </a:endParaRPr>
          </a:p>
          <a:p>
            <a:pPr marL="52313">
              <a:spcBef>
                <a:spcPts val="0"/>
              </a:spcBef>
              <a:spcAft>
                <a:spcPts val="0"/>
              </a:spcAft>
            </a:pPr>
            <a:r>
              <a:rPr lang="ru-RU" sz="1200" dirty="0" smtClean="0">
                <a:solidFill>
                  <a:srgbClr val="002060"/>
                </a:solidFill>
                <a:ea typeface="Times New Roman" charset="0"/>
                <a:cs typeface="Times New Roman" charset="0"/>
              </a:rPr>
              <a:t>В соответствии с нормами Федеральных </a:t>
            </a:r>
            <a:r>
              <a:rPr lang="ru-RU" sz="1200" dirty="0" smtClean="0">
                <a:solidFill>
                  <a:srgbClr val="002060"/>
                </a:solidFill>
                <a:ea typeface="Times New Roman" charset="0"/>
                <a:cs typeface="Times New Roman" charset="0"/>
                <a:hlinkClick r:id="rId3"/>
              </a:rPr>
              <a:t>законов от 11.12.2011 № 322-ФЗ и от 06.10.99 № 184-ФЗ </a:t>
            </a:r>
            <a:r>
              <a:rPr lang="ru-RU" sz="1200" dirty="0" smtClean="0">
                <a:solidFill>
                  <a:srgbClr val="002060"/>
                </a:solidFill>
                <a:ea typeface="Times New Roman" charset="0"/>
                <a:cs typeface="Times New Roman" charset="0"/>
              </a:rPr>
              <a:t>и письмом МЗ РФ от 3 февраля 2006 года № 489-ВС об установление порядка и объема, предоставляемых отдельным группам населения мер социальной поддержки в оказании медико-социальной помощи и лекарственном обеспечении, а также финансовое обеспечение данных мероприятий относится к полномочиям органов государственной власти субъектов Российской Федерации.</a:t>
            </a:r>
          </a:p>
          <a:p>
            <a:pPr marL="52313">
              <a:spcBef>
                <a:spcPts val="0"/>
              </a:spcBef>
              <a:spcAft>
                <a:spcPts val="0"/>
              </a:spcAft>
            </a:pPr>
            <a:r>
              <a:rPr lang="ru-RU" sz="1200" dirty="0" smtClean="0">
                <a:solidFill>
                  <a:srgbClr val="002060"/>
                </a:solidFill>
                <a:ea typeface="Times New Roman" charset="0"/>
                <a:cs typeface="Times New Roman" charset="0"/>
              </a:rPr>
              <a:t>В соответствии с </a:t>
            </a:r>
            <a:r>
              <a:rPr lang="ru-RU" sz="1200" dirty="0" smtClean="0">
                <a:solidFill>
                  <a:srgbClr val="002060"/>
                </a:solidFill>
                <a:ea typeface="Times New Roman" charset="0"/>
                <a:cs typeface="Times New Roman" charset="0"/>
                <a:hlinkClick r:id="rId4"/>
              </a:rPr>
              <a:t>постановлением Правительства РФ от 30.07.1994г. № 890</a:t>
            </a:r>
            <a:r>
              <a:rPr lang="ru-RU" sz="1200" dirty="0" smtClean="0">
                <a:solidFill>
                  <a:srgbClr val="002060"/>
                </a:solidFill>
                <a:ea typeface="Times New Roman" charset="0"/>
                <a:cs typeface="Times New Roman" charset="0"/>
              </a:rPr>
              <a:t>, дети-инвалиды, дети до 6 лет из многодетных семей и инвалиды 1 и 2 группы имеют право на льготное лекарственное обеспечение за счет средств бюджета субъекта РФ всеми необходимыми лекарственными препаратами.</a:t>
            </a:r>
          </a:p>
          <a:p>
            <a:pPr marL="52313">
              <a:spcBef>
                <a:spcPts val="0"/>
              </a:spcBef>
              <a:spcAft>
                <a:spcPts val="0"/>
              </a:spcAft>
            </a:pPr>
            <a:r>
              <a:rPr lang="ru-RU" sz="1200" dirty="0" smtClean="0">
                <a:solidFill>
                  <a:srgbClr val="002060"/>
                </a:solidFill>
                <a:ea typeface="Times New Roman" charset="0"/>
                <a:cs typeface="Times New Roman" charset="0"/>
              </a:rPr>
              <a:t>Лекарственное обеспечение в рамках </a:t>
            </a:r>
            <a:r>
              <a:rPr lang="ru-RU" sz="1200" dirty="0" smtClean="0">
                <a:solidFill>
                  <a:srgbClr val="002060"/>
                </a:solidFill>
                <a:ea typeface="Times New Roman" charset="0"/>
                <a:cs typeface="Times New Roman" charset="0"/>
                <a:hlinkClick r:id="rId5"/>
              </a:rPr>
              <a:t>Федерального закона от 17.07.1999г. № 178-ФЗ "О государственной социальной помощи"</a:t>
            </a:r>
            <a:r>
              <a:rPr lang="ru-RU" sz="1200" dirty="0" smtClean="0">
                <a:solidFill>
                  <a:srgbClr val="002060"/>
                </a:solidFill>
                <a:ea typeface="Times New Roman" charset="0"/>
                <a:cs typeface="Times New Roman" charset="0"/>
              </a:rPr>
              <a:t> осуществляется в строгом соответствии с перечнем ОНЛС.</a:t>
            </a:r>
          </a:p>
          <a:p>
            <a:pPr marL="52313">
              <a:spcBef>
                <a:spcPts val="0"/>
              </a:spcBef>
              <a:spcAft>
                <a:spcPts val="0"/>
              </a:spcAft>
            </a:pPr>
            <a:r>
              <a:rPr lang="ru-RU" sz="1200" dirty="0" smtClean="0">
                <a:solidFill>
                  <a:srgbClr val="002060"/>
                </a:solidFill>
                <a:ea typeface="Times New Roman" charset="0"/>
                <a:cs typeface="Times New Roman" charset="0"/>
              </a:rPr>
              <a:t>При одновременном наличии права на получение лекарственного обеспечения в рамках набора социальных услуг, предоставляемого за счет средств федерального бюджета, а также в рамках льготного порядка обеспечения лекарственными средствами, предоставляемыми за счет средств субъекта РФ, граждане вправе получать лекарственное обеспечение по двум основаниям.</a:t>
            </a:r>
            <a:br>
              <a:rPr lang="ru-RU" sz="1200" dirty="0" smtClean="0">
                <a:solidFill>
                  <a:srgbClr val="002060"/>
                </a:solidFill>
                <a:ea typeface="Times New Roman" charset="0"/>
                <a:cs typeface="Times New Roman" charset="0"/>
              </a:rPr>
            </a:br>
            <a:r>
              <a:rPr lang="ru-RU" sz="1200" dirty="0" smtClean="0">
                <a:solidFill>
                  <a:srgbClr val="002060"/>
                </a:solidFill>
                <a:ea typeface="Times New Roman" charset="0"/>
                <a:cs typeface="Times New Roman" charset="0"/>
              </a:rPr>
              <a:t>В свою очередь, при отсутствии препарата в перечне ОНЛС за гражданами, имеющими право на лекарственное обеспечение по двум основаниям, у них сохраняется право на получение лекарственных средств, предоставляемых за счет средств субъекта РФ в соответствии с </a:t>
            </a:r>
            <a:r>
              <a:rPr lang="ru-RU" sz="1200" dirty="0" smtClean="0">
                <a:solidFill>
                  <a:srgbClr val="002060"/>
                </a:solidFill>
                <a:ea typeface="Times New Roman" charset="0"/>
                <a:cs typeface="Times New Roman" charset="0"/>
                <a:hlinkClick r:id="rId4"/>
              </a:rPr>
              <a:t>постановлением Правительства Российской Федерации от 30.07.94 N 890</a:t>
            </a:r>
            <a:r>
              <a:rPr lang="ru-RU" sz="1200" dirty="0" smtClean="0">
                <a:solidFill>
                  <a:srgbClr val="002060"/>
                </a:solidFill>
                <a:ea typeface="Times New Roman" charset="0"/>
                <a:cs typeface="Times New Roman" charset="0"/>
              </a:rPr>
              <a:t>. </a:t>
            </a:r>
            <a:br>
              <a:rPr lang="ru-RU" sz="1200" dirty="0" smtClean="0">
                <a:solidFill>
                  <a:srgbClr val="002060"/>
                </a:solidFill>
                <a:ea typeface="Times New Roman" charset="0"/>
                <a:cs typeface="Times New Roman" charset="0"/>
              </a:rPr>
            </a:br>
            <a:r>
              <a:rPr lang="ru-RU" sz="1200" dirty="0" smtClean="0">
                <a:solidFill>
                  <a:srgbClr val="002060"/>
                </a:solidFill>
                <a:ea typeface="Times New Roman" charset="0"/>
                <a:cs typeface="Times New Roman" charset="0"/>
              </a:rPr>
              <a:t>Органам государственной власти субъектов Российской Федерации целесообразно урегулировать вопрос о предоставлении лекарственного обеспечения "льготным" категориям граждан путем принятия соответствующих законов субъектов Российской Федерации.</a:t>
            </a:r>
          </a:p>
          <a:p>
            <a:pPr marL="52313">
              <a:spcBef>
                <a:spcPts val="0"/>
              </a:spcBef>
              <a:spcAft>
                <a:spcPts val="0"/>
              </a:spcAft>
            </a:pPr>
            <a:endParaRPr lang="ru-RU" sz="1200" dirty="0" smtClean="0">
              <a:solidFill>
                <a:srgbClr val="002060"/>
              </a:solidFill>
              <a:ea typeface="Times New Roman" charset="0"/>
              <a:cs typeface="Times New Roman" charset="0"/>
            </a:endParaRPr>
          </a:p>
          <a:p>
            <a:pPr marL="52313">
              <a:spcBef>
                <a:spcPts val="0"/>
              </a:spcBef>
              <a:spcAft>
                <a:spcPts val="0"/>
              </a:spcAft>
            </a:pPr>
            <a:r>
              <a:rPr lang="ru-RU" sz="1200" i="1" dirty="0" smtClean="0">
                <a:solidFill>
                  <a:srgbClr val="002060"/>
                </a:solidFill>
                <a:ea typeface="Times New Roman" charset="0"/>
                <a:cs typeface="Times New Roman" charset="0"/>
              </a:rPr>
              <a:t>создание единого регистра граждан, имеющих право на обеспечение лекарственными препаратами, специализированными продуктами лечебного питания за счет федерального бюджета и бюджетов субъектов РФ, а также установление порядка ведения такого регистра;</a:t>
            </a:r>
            <a:br>
              <a:rPr lang="ru-RU" sz="1200" i="1" dirty="0" smtClean="0">
                <a:solidFill>
                  <a:srgbClr val="002060"/>
                </a:solidFill>
                <a:ea typeface="Times New Roman" charset="0"/>
                <a:cs typeface="Times New Roman" charset="0"/>
              </a:rPr>
            </a:br>
            <a:r>
              <a:rPr lang="ru-RU" sz="1200" i="1" dirty="0" smtClean="0">
                <a:solidFill>
                  <a:srgbClr val="002060"/>
                </a:solidFill>
                <a:ea typeface="Times New Roman" charset="0"/>
                <a:cs typeface="Times New Roman" charset="0"/>
              </a:rPr>
              <a:t>обеспечение лекарственными препаратами граждан, имеющих право на получение лекарственных препаратов за счет федерального бюджета или бюджетов субъектов РФ, при оказании им медицинской помощи в амбулаторных условиях, исходя из того, что обеспечение лекарственными препаратами осуществляется в объеме не менее, чем это предусмотрено перечнем ЖНВЛП </a:t>
            </a:r>
            <a:r>
              <a:rPr lang="mr-IN" sz="1200" i="1" dirty="0" smtClean="0">
                <a:solidFill>
                  <a:srgbClr val="002060"/>
                </a:solidFill>
                <a:ea typeface="Times New Roman" charset="0"/>
                <a:cs typeface="Times New Roman" charset="0"/>
              </a:rPr>
              <a:t>–</a:t>
            </a:r>
            <a:r>
              <a:rPr lang="ru-RU" sz="1200" i="1" dirty="0" smtClean="0">
                <a:solidFill>
                  <a:srgbClr val="002060"/>
                </a:solidFill>
                <a:ea typeface="Times New Roman" charset="0"/>
                <a:cs typeface="Times New Roman" charset="0"/>
              </a:rPr>
              <a:t> Приказ МЗ РФ  № 733 от 10.09.2019 о внесении изменений в приложения № 1 и 2 к приказу МЗ РФ от 13 февраля 2013 г. № 66 »Об утверждении Стратегии лекарственного обеспечения населения РФ на период до 2025 года и плана ее реализации» </a:t>
            </a:r>
            <a:endParaRPr lang="ru-RU" sz="1200" dirty="0">
              <a:solidFill>
                <a:srgbClr val="002060"/>
              </a:solidFill>
              <a:ea typeface="Times New Roman" charset="0"/>
              <a:cs typeface="Times New Roman" charset="0"/>
            </a:endParaRPr>
          </a:p>
        </p:txBody>
      </p:sp>
    </p:spTree>
    <p:extLst>
      <p:ext uri="{BB962C8B-B14F-4D97-AF65-F5344CB8AC3E}">
        <p14:creationId xmlns:p14="http://schemas.microsoft.com/office/powerpoint/2010/main" val="357856919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Box 9"/>
          <p:cNvSpPr txBox="1">
            <a:spLocks noChangeArrowheads="1"/>
          </p:cNvSpPr>
          <p:nvPr/>
        </p:nvSpPr>
        <p:spPr bwMode="auto">
          <a:xfrm>
            <a:off x="131763" y="115888"/>
            <a:ext cx="8766175"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None/>
            </a:pPr>
            <a:r>
              <a:rPr lang="ru-RU" altLang="ru-RU" sz="2100" dirty="0">
                <a:solidFill>
                  <a:srgbClr val="002060"/>
                </a:solidFill>
                <a:latin typeface="Franklin Gothic Demi" pitchFamily="34" charset="0"/>
              </a:rPr>
              <a:t>Лекарственный препарат не входит в перечни лекарственных средств</a:t>
            </a:r>
          </a:p>
        </p:txBody>
      </p:sp>
      <p:cxnSp>
        <p:nvCxnSpPr>
          <p:cNvPr id="12" name="Прямая соединительная линия 11"/>
          <p:cNvCxnSpPr/>
          <p:nvPr/>
        </p:nvCxnSpPr>
        <p:spPr>
          <a:xfrm>
            <a:off x="0" y="644525"/>
            <a:ext cx="9144000" cy="0"/>
          </a:xfrm>
          <a:prstGeom prst="line">
            <a:avLst/>
          </a:prstGeom>
          <a:ln w="44450">
            <a:solidFill>
              <a:srgbClr val="25601D"/>
            </a:solidFill>
          </a:ln>
        </p:spPr>
        <p:style>
          <a:lnRef idx="1">
            <a:schemeClr val="accent1"/>
          </a:lnRef>
          <a:fillRef idx="0">
            <a:schemeClr val="accent1"/>
          </a:fillRef>
          <a:effectRef idx="0">
            <a:schemeClr val="accent1"/>
          </a:effectRef>
          <a:fontRef idx="minor">
            <a:schemeClr val="tx1"/>
          </a:fontRef>
        </p:style>
      </p:cxnSp>
      <p:sp>
        <p:nvSpPr>
          <p:cNvPr id="5" name="Объект 5"/>
          <p:cNvSpPr txBox="1">
            <a:spLocks/>
          </p:cNvSpPr>
          <p:nvPr/>
        </p:nvSpPr>
        <p:spPr>
          <a:xfrm>
            <a:off x="299545" y="1248685"/>
            <a:ext cx="8473966" cy="3175120"/>
          </a:xfrm>
          <a:prstGeom prst="rect">
            <a:avLst/>
          </a:prstGeom>
          <a:noFill/>
        </p:spPr>
        <p:txBody>
          <a:bodyPr>
            <a:noAutofit/>
          </a:bodyPr>
          <a:lstStyle>
            <a:lvl1pPr marL="341710" indent="-341710" algn="l" defTabSz="913210" rtl="0" eaLnBrk="1" fontAlgn="base" hangingPunct="1">
              <a:spcBef>
                <a:spcPct val="20000"/>
              </a:spcBef>
              <a:spcAft>
                <a:spcPct val="0"/>
              </a:spcAft>
              <a:buFont typeface="Arial" panose="020B0604020202020204" pitchFamily="34" charset="0"/>
              <a:buChar char="•"/>
              <a:defRPr sz="3150" kern="1200">
                <a:solidFill>
                  <a:schemeClr val="tx1"/>
                </a:solidFill>
                <a:latin typeface="+mn-lt"/>
                <a:ea typeface="+mn-ea"/>
                <a:cs typeface="+mn-cs"/>
              </a:defRPr>
            </a:lvl1pPr>
            <a:lvl2pPr marL="741760" indent="-284560" algn="l" defTabSz="913210" rtl="0" eaLnBrk="1" fontAlgn="base" hangingPunct="1">
              <a:spcBef>
                <a:spcPct val="20000"/>
              </a:spcBef>
              <a:spcAft>
                <a:spcPct val="0"/>
              </a:spcAft>
              <a:buFont typeface="Arial" panose="020B0604020202020204" pitchFamily="34" charset="0"/>
              <a:buChar char="–"/>
              <a:defRPr sz="2775" kern="1200">
                <a:solidFill>
                  <a:schemeClr val="tx1"/>
                </a:solidFill>
                <a:latin typeface="+mn-lt"/>
                <a:ea typeface="+mn-ea"/>
                <a:cs typeface="+mn-cs"/>
              </a:defRPr>
            </a:lvl2pPr>
            <a:lvl3pPr marL="1141810" indent="-227410" algn="l" defTabSz="913210"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599010" indent="-227410" algn="l" defTabSz="913210" rtl="0" eaLnBrk="1" fontAlgn="base" hangingPunct="1">
              <a:spcBef>
                <a:spcPct val="20000"/>
              </a:spcBef>
              <a:spcAft>
                <a:spcPct val="0"/>
              </a:spcAft>
              <a:buFont typeface="Arial" panose="020B0604020202020204" pitchFamily="34" charset="0"/>
              <a:buChar char="–"/>
              <a:defRPr sz="1950" kern="1200">
                <a:solidFill>
                  <a:schemeClr val="tx1"/>
                </a:solidFill>
                <a:latin typeface="+mn-lt"/>
                <a:ea typeface="+mn-ea"/>
                <a:cs typeface="+mn-cs"/>
              </a:defRPr>
            </a:lvl4pPr>
            <a:lvl5pPr marL="2056210" indent="-227410" algn="l" defTabSz="913210" rtl="0" eaLnBrk="1" fontAlgn="base" hangingPunct="1">
              <a:spcBef>
                <a:spcPct val="20000"/>
              </a:spcBef>
              <a:spcAft>
                <a:spcPct val="0"/>
              </a:spcAft>
              <a:buFont typeface="Arial" panose="020B0604020202020204" pitchFamily="34" charset="0"/>
              <a:buChar char="»"/>
              <a:defRPr sz="1950" kern="1200">
                <a:solidFill>
                  <a:schemeClr val="tx1"/>
                </a:solidFill>
                <a:latin typeface="+mn-lt"/>
                <a:ea typeface="+mn-ea"/>
                <a:cs typeface="+mn-cs"/>
              </a:defRPr>
            </a:lvl5pPr>
            <a:lvl6pPr marL="2514537"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ru-RU" sz="2400" b="1" dirty="0" smtClean="0">
                <a:solidFill>
                  <a:srgbClr val="C00000"/>
                </a:solidFill>
                <a:latin typeface="+mj-lt"/>
                <a:ea typeface="Times New Roman" charset="0"/>
                <a:cs typeface="Times New Roman" charset="0"/>
              </a:rPr>
              <a:t>Не входит в перечень ЖНВЛП</a:t>
            </a:r>
            <a:endParaRPr lang="ru-RU" sz="2400" b="1" dirty="0" smtClean="0">
              <a:solidFill>
                <a:srgbClr val="0014A8"/>
              </a:solidFill>
              <a:latin typeface="+mj-lt"/>
              <a:ea typeface="Times New Roman" charset="0"/>
              <a:cs typeface="Times New Roman" charset="0"/>
            </a:endParaRPr>
          </a:p>
          <a:p>
            <a:pPr marL="0" indent="0">
              <a:buFont typeface="Arial" panose="020B0604020202020204" pitchFamily="34" charset="0"/>
              <a:buNone/>
            </a:pPr>
            <a:r>
              <a:rPr lang="ru-RU" sz="2400" dirty="0" err="1" smtClean="0">
                <a:solidFill>
                  <a:srgbClr val="002060"/>
                </a:solidFill>
                <a:latin typeface="+mj-lt"/>
                <a:ea typeface="Times New Roman" charset="0"/>
                <a:cs typeface="Times New Roman" charset="0"/>
              </a:rPr>
              <a:t>Пп</a:t>
            </a:r>
            <a:r>
              <a:rPr lang="ru-RU" sz="2400" dirty="0" smtClean="0">
                <a:solidFill>
                  <a:srgbClr val="002060"/>
                </a:solidFill>
                <a:latin typeface="+mj-lt"/>
                <a:ea typeface="Times New Roman" charset="0"/>
                <a:cs typeface="Times New Roman" charset="0"/>
              </a:rPr>
              <a:t>. 2 п. 3 ст. 80 Закона 323-ФЗ при оказании медицинской помощи в рамках ПГГ и ТПГГ не подлежат оплате за счет личных средств граждан назначение и применение по медицинским показаниям ЛП, не входящих в перечень ЖНВЛП в случаях их замены из-за индивидуальной непереносимости, по жизненным показаниям по решению ВК. </a:t>
            </a:r>
          </a:p>
          <a:p>
            <a:pPr marL="0" indent="0">
              <a:buFont typeface="Arial" panose="020B0604020202020204" pitchFamily="34" charset="0"/>
              <a:buNone/>
            </a:pPr>
            <a:r>
              <a:rPr lang="ru-RU" sz="2400" dirty="0" smtClean="0">
                <a:solidFill>
                  <a:srgbClr val="0014A8"/>
                </a:solidFill>
                <a:latin typeface="+mj-lt"/>
              </a:rPr>
              <a:t/>
            </a:r>
            <a:br>
              <a:rPr lang="ru-RU" sz="2400" dirty="0" smtClean="0">
                <a:solidFill>
                  <a:srgbClr val="0014A8"/>
                </a:solidFill>
                <a:latin typeface="+mj-lt"/>
              </a:rPr>
            </a:br>
            <a:endParaRPr lang="ru-RU" sz="2400" dirty="0">
              <a:solidFill>
                <a:srgbClr val="0014A8"/>
              </a:solidFill>
              <a:latin typeface="+mj-lt"/>
            </a:endParaRPr>
          </a:p>
        </p:txBody>
      </p:sp>
      <p:sp>
        <p:nvSpPr>
          <p:cNvPr id="6" name="TextBox 6"/>
          <p:cNvSpPr txBox="1">
            <a:spLocks noChangeArrowheads="1"/>
          </p:cNvSpPr>
          <p:nvPr/>
        </p:nvSpPr>
        <p:spPr bwMode="auto">
          <a:xfrm>
            <a:off x="182563" y="6337300"/>
            <a:ext cx="66468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ru-RU" altLang="ru-RU" sz="2400">
                <a:solidFill>
                  <a:schemeClr val="bg1"/>
                </a:solidFill>
                <a:latin typeface="Franklin Gothic Demi" pitchFamily="34" charset="0"/>
              </a:rPr>
              <a:t>Московское общество рассеянного склероза </a:t>
            </a:r>
          </a:p>
        </p:txBody>
      </p:sp>
      <p:sp>
        <p:nvSpPr>
          <p:cNvPr id="7" name="TextBox 7"/>
          <p:cNvSpPr txBox="1">
            <a:spLocks noChangeArrowheads="1"/>
          </p:cNvSpPr>
          <p:nvPr/>
        </p:nvSpPr>
        <p:spPr bwMode="auto">
          <a:xfrm>
            <a:off x="182563" y="6337300"/>
            <a:ext cx="66468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ru-RU" altLang="ru-RU" sz="2400">
                <a:solidFill>
                  <a:schemeClr val="bg1"/>
                </a:solidFill>
                <a:latin typeface="Franklin Gothic Demi" pitchFamily="34" charset="0"/>
              </a:rPr>
              <a:t>Московское общество рассеянного склероза </a:t>
            </a:r>
          </a:p>
        </p:txBody>
      </p:sp>
      <p:sp>
        <p:nvSpPr>
          <p:cNvPr id="8" name="Прямоугольник 7">
            <a:extLst/>
          </p:cNvPr>
          <p:cNvSpPr/>
          <p:nvPr/>
        </p:nvSpPr>
        <p:spPr>
          <a:xfrm>
            <a:off x="0" y="6376988"/>
            <a:ext cx="9144000" cy="481012"/>
          </a:xfrm>
          <a:prstGeom prst="rect">
            <a:avLst/>
          </a:prstGeom>
          <a:solidFill>
            <a:srgbClr val="044C6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cxnSp>
        <p:nvCxnSpPr>
          <p:cNvPr id="9" name="Прямая соединительная линия 8">
            <a:extLst/>
          </p:cNvPr>
          <p:cNvCxnSpPr/>
          <p:nvPr/>
        </p:nvCxnSpPr>
        <p:spPr>
          <a:xfrm>
            <a:off x="0" y="6353175"/>
            <a:ext cx="9144000" cy="0"/>
          </a:xfrm>
          <a:prstGeom prst="line">
            <a:avLst/>
          </a:prstGeom>
          <a:ln w="44450">
            <a:solidFill>
              <a:srgbClr val="25601D"/>
            </a:solidFill>
          </a:ln>
        </p:spPr>
        <p:style>
          <a:lnRef idx="1">
            <a:schemeClr val="accent1"/>
          </a:lnRef>
          <a:fillRef idx="0">
            <a:schemeClr val="accent1"/>
          </a:fillRef>
          <a:effectRef idx="0">
            <a:schemeClr val="accent1"/>
          </a:effectRef>
          <a:fontRef idx="minor">
            <a:schemeClr val="tx1"/>
          </a:fontRef>
        </p:style>
      </p:cxnSp>
      <p:sp>
        <p:nvSpPr>
          <p:cNvPr id="10" name="TextBox 35"/>
          <p:cNvSpPr txBox="1">
            <a:spLocks noChangeArrowheads="1"/>
          </p:cNvSpPr>
          <p:nvPr/>
        </p:nvSpPr>
        <p:spPr bwMode="auto">
          <a:xfrm>
            <a:off x="182563" y="6337300"/>
            <a:ext cx="66468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ru-RU" altLang="ru-RU" sz="2400" dirty="0">
                <a:solidFill>
                  <a:schemeClr val="bg1"/>
                </a:solidFill>
                <a:latin typeface="Franklin Gothic Demi" pitchFamily="34" charset="0"/>
              </a:rPr>
              <a:t>Московское общество рассеянного склероза </a:t>
            </a:r>
          </a:p>
        </p:txBody>
      </p:sp>
    </p:spTree>
    <p:extLst>
      <p:ext uri="{BB962C8B-B14F-4D97-AF65-F5344CB8AC3E}">
        <p14:creationId xmlns:p14="http://schemas.microsoft.com/office/powerpoint/2010/main" val="30675192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Box 9"/>
          <p:cNvSpPr txBox="1">
            <a:spLocks noChangeArrowheads="1"/>
          </p:cNvSpPr>
          <p:nvPr/>
        </p:nvSpPr>
        <p:spPr bwMode="auto">
          <a:xfrm>
            <a:off x="131763" y="115888"/>
            <a:ext cx="8766175"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None/>
            </a:pPr>
            <a:r>
              <a:rPr lang="ru-RU" altLang="ru-RU" sz="2100" dirty="0">
                <a:solidFill>
                  <a:srgbClr val="002060"/>
                </a:solidFill>
                <a:latin typeface="Franklin Gothic Demi" pitchFamily="34" charset="0"/>
              </a:rPr>
              <a:t>Куда обращаться ?</a:t>
            </a:r>
          </a:p>
        </p:txBody>
      </p:sp>
      <p:cxnSp>
        <p:nvCxnSpPr>
          <p:cNvPr id="12" name="Прямая соединительная линия 11"/>
          <p:cNvCxnSpPr/>
          <p:nvPr/>
        </p:nvCxnSpPr>
        <p:spPr>
          <a:xfrm>
            <a:off x="0" y="644525"/>
            <a:ext cx="9144000" cy="0"/>
          </a:xfrm>
          <a:prstGeom prst="line">
            <a:avLst/>
          </a:prstGeom>
          <a:ln w="44450">
            <a:solidFill>
              <a:srgbClr val="25601D"/>
            </a:solidFill>
          </a:ln>
        </p:spPr>
        <p:style>
          <a:lnRef idx="1">
            <a:schemeClr val="accent1"/>
          </a:lnRef>
          <a:fillRef idx="0">
            <a:schemeClr val="accent1"/>
          </a:fillRef>
          <a:effectRef idx="0">
            <a:schemeClr val="accent1"/>
          </a:effectRef>
          <a:fontRef idx="minor">
            <a:schemeClr val="tx1"/>
          </a:fontRef>
        </p:style>
      </p:cxnSp>
      <p:sp>
        <p:nvSpPr>
          <p:cNvPr id="6" name="TextBox 6"/>
          <p:cNvSpPr txBox="1">
            <a:spLocks noChangeArrowheads="1"/>
          </p:cNvSpPr>
          <p:nvPr/>
        </p:nvSpPr>
        <p:spPr bwMode="auto">
          <a:xfrm>
            <a:off x="182563" y="6337300"/>
            <a:ext cx="66468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ru-RU" altLang="ru-RU" sz="2400">
                <a:solidFill>
                  <a:schemeClr val="bg1"/>
                </a:solidFill>
                <a:latin typeface="Franklin Gothic Demi" pitchFamily="34" charset="0"/>
              </a:rPr>
              <a:t>Московское общество рассеянного склероза </a:t>
            </a:r>
          </a:p>
        </p:txBody>
      </p:sp>
      <p:sp>
        <p:nvSpPr>
          <p:cNvPr id="7" name="TextBox 7"/>
          <p:cNvSpPr txBox="1">
            <a:spLocks noChangeArrowheads="1"/>
          </p:cNvSpPr>
          <p:nvPr/>
        </p:nvSpPr>
        <p:spPr bwMode="auto">
          <a:xfrm>
            <a:off x="182563" y="6337300"/>
            <a:ext cx="66468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ru-RU" altLang="ru-RU" sz="2400">
                <a:solidFill>
                  <a:schemeClr val="bg1"/>
                </a:solidFill>
                <a:latin typeface="Franklin Gothic Demi" pitchFamily="34" charset="0"/>
              </a:rPr>
              <a:t>Московское общество рассеянного склероза </a:t>
            </a:r>
          </a:p>
        </p:txBody>
      </p:sp>
      <p:sp>
        <p:nvSpPr>
          <p:cNvPr id="8" name="Прямоугольник 7">
            <a:extLst/>
          </p:cNvPr>
          <p:cNvSpPr/>
          <p:nvPr/>
        </p:nvSpPr>
        <p:spPr>
          <a:xfrm>
            <a:off x="0" y="6376988"/>
            <a:ext cx="9144000" cy="481012"/>
          </a:xfrm>
          <a:prstGeom prst="rect">
            <a:avLst/>
          </a:prstGeom>
          <a:solidFill>
            <a:srgbClr val="044C6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cxnSp>
        <p:nvCxnSpPr>
          <p:cNvPr id="9" name="Прямая соединительная линия 8">
            <a:extLst/>
          </p:cNvPr>
          <p:cNvCxnSpPr/>
          <p:nvPr/>
        </p:nvCxnSpPr>
        <p:spPr>
          <a:xfrm>
            <a:off x="0" y="6353175"/>
            <a:ext cx="9144000" cy="0"/>
          </a:xfrm>
          <a:prstGeom prst="line">
            <a:avLst/>
          </a:prstGeom>
          <a:ln w="44450">
            <a:solidFill>
              <a:srgbClr val="25601D"/>
            </a:solidFill>
          </a:ln>
        </p:spPr>
        <p:style>
          <a:lnRef idx="1">
            <a:schemeClr val="accent1"/>
          </a:lnRef>
          <a:fillRef idx="0">
            <a:schemeClr val="accent1"/>
          </a:fillRef>
          <a:effectRef idx="0">
            <a:schemeClr val="accent1"/>
          </a:effectRef>
          <a:fontRef idx="minor">
            <a:schemeClr val="tx1"/>
          </a:fontRef>
        </p:style>
      </p:cxnSp>
      <p:sp>
        <p:nvSpPr>
          <p:cNvPr id="10" name="TextBox 35"/>
          <p:cNvSpPr txBox="1">
            <a:spLocks noChangeArrowheads="1"/>
          </p:cNvSpPr>
          <p:nvPr/>
        </p:nvSpPr>
        <p:spPr bwMode="auto">
          <a:xfrm>
            <a:off x="182563" y="6337300"/>
            <a:ext cx="66468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ru-RU" altLang="ru-RU" sz="2400" dirty="0">
                <a:solidFill>
                  <a:schemeClr val="bg1"/>
                </a:solidFill>
                <a:latin typeface="Franklin Gothic Demi" pitchFamily="34" charset="0"/>
              </a:rPr>
              <a:t>Московское общество рассеянного склероза </a:t>
            </a:r>
          </a:p>
        </p:txBody>
      </p:sp>
      <p:sp>
        <p:nvSpPr>
          <p:cNvPr id="11" name="Содержимое 2"/>
          <p:cNvSpPr txBox="1">
            <a:spLocks/>
          </p:cNvSpPr>
          <p:nvPr/>
        </p:nvSpPr>
        <p:spPr>
          <a:xfrm>
            <a:off x="281808" y="888124"/>
            <a:ext cx="8466083" cy="5360276"/>
          </a:xfrm>
          <a:prstGeom prst="rect">
            <a:avLst/>
          </a:prstGeom>
        </p:spPr>
        <p:txBody>
          <a:bodyPr>
            <a:noAutofit/>
          </a:bodyPr>
          <a:lstStyle>
            <a:lvl1pPr marL="341710" indent="-341710" algn="l" defTabSz="913210" rtl="0" eaLnBrk="1" fontAlgn="base" hangingPunct="1">
              <a:spcBef>
                <a:spcPct val="20000"/>
              </a:spcBef>
              <a:spcAft>
                <a:spcPct val="0"/>
              </a:spcAft>
              <a:buFont typeface="Arial" panose="020B0604020202020204" pitchFamily="34" charset="0"/>
              <a:buChar char="•"/>
              <a:defRPr sz="3150" kern="1200">
                <a:solidFill>
                  <a:schemeClr val="tx1"/>
                </a:solidFill>
                <a:latin typeface="+mn-lt"/>
                <a:ea typeface="+mn-ea"/>
                <a:cs typeface="+mn-cs"/>
              </a:defRPr>
            </a:lvl1pPr>
            <a:lvl2pPr marL="741760" indent="-284560" algn="l" defTabSz="913210" rtl="0" eaLnBrk="1" fontAlgn="base" hangingPunct="1">
              <a:spcBef>
                <a:spcPct val="20000"/>
              </a:spcBef>
              <a:spcAft>
                <a:spcPct val="0"/>
              </a:spcAft>
              <a:buFont typeface="Arial" panose="020B0604020202020204" pitchFamily="34" charset="0"/>
              <a:buChar char="–"/>
              <a:defRPr sz="2775" kern="1200">
                <a:solidFill>
                  <a:schemeClr val="tx1"/>
                </a:solidFill>
                <a:latin typeface="+mn-lt"/>
                <a:ea typeface="+mn-ea"/>
                <a:cs typeface="+mn-cs"/>
              </a:defRPr>
            </a:lvl2pPr>
            <a:lvl3pPr marL="1141810" indent="-227410" algn="l" defTabSz="913210"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599010" indent="-227410" algn="l" defTabSz="913210" rtl="0" eaLnBrk="1" fontAlgn="base" hangingPunct="1">
              <a:spcBef>
                <a:spcPct val="20000"/>
              </a:spcBef>
              <a:spcAft>
                <a:spcPct val="0"/>
              </a:spcAft>
              <a:buFont typeface="Arial" panose="020B0604020202020204" pitchFamily="34" charset="0"/>
              <a:buChar char="–"/>
              <a:defRPr sz="1950" kern="1200">
                <a:solidFill>
                  <a:schemeClr val="tx1"/>
                </a:solidFill>
                <a:latin typeface="+mn-lt"/>
                <a:ea typeface="+mn-ea"/>
                <a:cs typeface="+mn-cs"/>
              </a:defRPr>
            </a:lvl4pPr>
            <a:lvl5pPr marL="2056210" indent="-227410" algn="l" defTabSz="913210" rtl="0" eaLnBrk="1" fontAlgn="base" hangingPunct="1">
              <a:spcBef>
                <a:spcPct val="20000"/>
              </a:spcBef>
              <a:spcAft>
                <a:spcPct val="0"/>
              </a:spcAft>
              <a:buFont typeface="Arial" panose="020B0604020202020204" pitchFamily="34" charset="0"/>
              <a:buChar char="»"/>
              <a:defRPr sz="1950" kern="1200">
                <a:solidFill>
                  <a:schemeClr val="tx1"/>
                </a:solidFill>
                <a:latin typeface="+mn-lt"/>
                <a:ea typeface="+mn-ea"/>
                <a:cs typeface="+mn-cs"/>
              </a:defRPr>
            </a:lvl5pPr>
            <a:lvl6pPr marL="2514537"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spcAft>
                <a:spcPts val="0"/>
              </a:spcAft>
              <a:buFont typeface="Arial" panose="020B0604020202020204" pitchFamily="34" charset="0"/>
              <a:buNone/>
            </a:pPr>
            <a:r>
              <a:rPr lang="ru-RU" sz="1400" b="1" u="sng" dirty="0" smtClean="0">
                <a:solidFill>
                  <a:schemeClr val="bg1"/>
                </a:solidFill>
                <a:cs typeface="Times New Roman" pitchFamily="18" charset="0"/>
              </a:rPr>
              <a:t>Граждане </a:t>
            </a:r>
            <a:r>
              <a:rPr lang="ru-RU" sz="1400" b="1" u="sng" dirty="0" smtClean="0">
                <a:solidFill>
                  <a:srgbClr val="002060"/>
                </a:solidFill>
                <a:cs typeface="Times New Roman" pitchFamily="18" charset="0"/>
              </a:rPr>
              <a:t>имеют право обращаться </a:t>
            </a:r>
            <a:r>
              <a:rPr lang="ru-RU" sz="1400" dirty="0" smtClean="0">
                <a:solidFill>
                  <a:srgbClr val="002060"/>
                </a:solidFill>
                <a:cs typeface="Times New Roman" pitchFamily="18" charset="0"/>
              </a:rPr>
              <a:t>лично, а также направлять индивидуальные и коллективные обращения, включая обращения объединений граждан, в том числе юридических лиц, в государственные органы, органы местного самоуправления и их должностным лицам, в государственные и муниципальные учреждения и иные организации, на которые возложено осуществление публично значимых функций, и их должностным лицам (ФЗ от 02.05.2006 года №59 «О порядке рассмотрения обращений граждан РФ»)</a:t>
            </a:r>
          </a:p>
          <a:p>
            <a:pPr marL="0" indent="-385763">
              <a:spcBef>
                <a:spcPts val="0"/>
              </a:spcBef>
              <a:spcAft>
                <a:spcPts val="0"/>
              </a:spcAft>
              <a:buFont typeface="Arial" panose="020B0604020202020204" pitchFamily="34" charset="0"/>
              <a:buAutoNum type="arabicPeriod"/>
            </a:pPr>
            <a:endParaRPr lang="ru-RU" sz="1400" dirty="0" smtClean="0">
              <a:solidFill>
                <a:srgbClr val="002060"/>
              </a:solidFill>
              <a:cs typeface="Times New Roman" pitchFamily="18" charset="0"/>
            </a:endParaRPr>
          </a:p>
          <a:p>
            <a:pPr marL="0" indent="-385763">
              <a:spcBef>
                <a:spcPts val="0"/>
              </a:spcBef>
              <a:spcAft>
                <a:spcPts val="0"/>
              </a:spcAft>
              <a:buFont typeface="Arial" panose="020B0604020202020204" pitchFamily="34" charset="0"/>
              <a:buAutoNum type="arabicPeriod"/>
            </a:pPr>
            <a:r>
              <a:rPr lang="ru-RU" sz="1400" b="1" dirty="0" smtClean="0">
                <a:solidFill>
                  <a:srgbClr val="002060"/>
                </a:solidFill>
                <a:cs typeface="Times New Roman" pitchFamily="18" charset="0"/>
              </a:rPr>
              <a:t>Региональный уровень: </a:t>
            </a:r>
            <a:r>
              <a:rPr lang="ru-RU" sz="1400" dirty="0" smtClean="0">
                <a:solidFill>
                  <a:srgbClr val="002060"/>
                </a:solidFill>
                <a:cs typeface="Times New Roman" pitchFamily="18" charset="0"/>
              </a:rPr>
              <a:t>Министерство здравоохранения субъекта, Главе субъекта, Правительство субъекта, Главному федеральному инспектору в субъекте (Аппарат полномочного представителя Президента РФ в субъекте), Уполномоченному по правам человека в субъекте, Уполномоченному по правам ребенка в субъекте, региональное представительство ОНФ, Территориальный орган Росздравнадзора, Прокуратура, суд.</a:t>
            </a:r>
          </a:p>
          <a:p>
            <a:pPr marL="0" indent="-385763">
              <a:spcBef>
                <a:spcPts val="0"/>
              </a:spcBef>
              <a:spcAft>
                <a:spcPts val="0"/>
              </a:spcAft>
              <a:buFont typeface="Arial" panose="020B0604020202020204" pitchFamily="34" charset="0"/>
              <a:buAutoNum type="arabicPeriod"/>
            </a:pPr>
            <a:endParaRPr lang="ru-RU" sz="1400" dirty="0" smtClean="0">
              <a:solidFill>
                <a:srgbClr val="002060"/>
              </a:solidFill>
              <a:cs typeface="Times New Roman" pitchFamily="18" charset="0"/>
            </a:endParaRPr>
          </a:p>
          <a:p>
            <a:pPr marL="0" indent="-385763">
              <a:spcBef>
                <a:spcPts val="0"/>
              </a:spcBef>
              <a:spcAft>
                <a:spcPts val="0"/>
              </a:spcAft>
              <a:buFont typeface="Arial" panose="020B0604020202020204" pitchFamily="34" charset="0"/>
              <a:buAutoNum type="arabicPeriod"/>
            </a:pPr>
            <a:r>
              <a:rPr lang="ru-RU" sz="1400" b="1" dirty="0" smtClean="0">
                <a:solidFill>
                  <a:srgbClr val="002060"/>
                </a:solidFill>
                <a:cs typeface="Times New Roman" pitchFamily="18" charset="0"/>
              </a:rPr>
              <a:t>Федеральный уровень: </a:t>
            </a:r>
            <a:r>
              <a:rPr lang="ru-RU" sz="1400" dirty="0" smtClean="0">
                <a:solidFill>
                  <a:srgbClr val="002060"/>
                </a:solidFill>
                <a:cs typeface="Times New Roman" pitchFamily="18" charset="0"/>
              </a:rPr>
              <a:t>Президенту РФ (в Администрацию Президента РФ), Правительство РФ, Министерство здравоохранения РФ, Уполномоченному по правам человека РФ, Уполномоченному по правам детей РФ, Росздравнадзор РФ</a:t>
            </a:r>
          </a:p>
          <a:p>
            <a:pPr marL="0" indent="-385763">
              <a:spcBef>
                <a:spcPts val="0"/>
              </a:spcBef>
              <a:spcAft>
                <a:spcPts val="0"/>
              </a:spcAft>
              <a:buFont typeface="Arial" panose="020B0604020202020204" pitchFamily="34" charset="0"/>
              <a:buAutoNum type="arabicPeriod"/>
            </a:pPr>
            <a:endParaRPr lang="ru-RU" sz="1400" dirty="0" smtClean="0">
              <a:solidFill>
                <a:srgbClr val="002060"/>
              </a:solidFill>
              <a:cs typeface="Times New Roman" pitchFamily="18" charset="0"/>
            </a:endParaRPr>
          </a:p>
          <a:p>
            <a:pPr marL="0" indent="-385763">
              <a:spcBef>
                <a:spcPts val="0"/>
              </a:spcBef>
              <a:spcAft>
                <a:spcPts val="0"/>
              </a:spcAft>
              <a:buFont typeface="Arial" panose="020B0604020202020204" pitchFamily="34" charset="0"/>
              <a:buNone/>
            </a:pPr>
            <a:r>
              <a:rPr lang="ru-RU" sz="1400" b="1" dirty="0" smtClean="0">
                <a:solidFill>
                  <a:srgbClr val="002060"/>
                </a:solidFill>
                <a:cs typeface="Times New Roman" pitchFamily="18" charset="0"/>
              </a:rPr>
              <a:t>Виды обращений:</a:t>
            </a:r>
          </a:p>
          <a:p>
            <a:pPr marL="0" indent="-385763">
              <a:spcBef>
                <a:spcPts val="0"/>
              </a:spcBef>
              <a:spcAft>
                <a:spcPts val="0"/>
              </a:spcAft>
              <a:buFontTx/>
              <a:buChar char="-"/>
            </a:pPr>
            <a:r>
              <a:rPr lang="ru-RU" sz="1400" b="1" dirty="0" smtClean="0">
                <a:solidFill>
                  <a:srgbClr val="002060"/>
                </a:solidFill>
                <a:cs typeface="Times New Roman" pitchFamily="18" charset="0"/>
              </a:rPr>
              <a:t>Заявление</a:t>
            </a:r>
          </a:p>
          <a:p>
            <a:pPr marL="0" indent="-385763">
              <a:spcBef>
                <a:spcPts val="0"/>
              </a:spcBef>
              <a:spcAft>
                <a:spcPts val="0"/>
              </a:spcAft>
              <a:buFontTx/>
              <a:buChar char="-"/>
            </a:pPr>
            <a:r>
              <a:rPr lang="ru-RU" sz="1400" b="1" dirty="0" smtClean="0">
                <a:solidFill>
                  <a:srgbClr val="002060"/>
                </a:solidFill>
                <a:cs typeface="Times New Roman" pitchFamily="18" charset="0"/>
              </a:rPr>
              <a:t>Жалоба</a:t>
            </a:r>
          </a:p>
          <a:p>
            <a:pPr marL="0" indent="-385763">
              <a:spcBef>
                <a:spcPts val="0"/>
              </a:spcBef>
              <a:spcAft>
                <a:spcPts val="0"/>
              </a:spcAft>
              <a:buFontTx/>
              <a:buChar char="-"/>
            </a:pPr>
            <a:r>
              <a:rPr lang="ru-RU" sz="1400" b="1" dirty="0" smtClean="0">
                <a:solidFill>
                  <a:srgbClr val="002060"/>
                </a:solidFill>
                <a:cs typeface="Times New Roman" pitchFamily="18" charset="0"/>
              </a:rPr>
              <a:t>Исковое заявление</a:t>
            </a:r>
          </a:p>
          <a:p>
            <a:pPr marL="0" indent="-385763">
              <a:spcBef>
                <a:spcPts val="0"/>
              </a:spcBef>
              <a:spcAft>
                <a:spcPts val="0"/>
              </a:spcAft>
              <a:buFontTx/>
              <a:buChar char="-"/>
            </a:pPr>
            <a:endParaRPr lang="ru-RU" sz="1400" dirty="0" smtClean="0">
              <a:solidFill>
                <a:srgbClr val="002060"/>
              </a:solidFill>
              <a:cs typeface="Times New Roman" pitchFamily="18" charset="0"/>
            </a:endParaRPr>
          </a:p>
          <a:p>
            <a:pPr marL="0" indent="-385763">
              <a:spcBef>
                <a:spcPts val="0"/>
              </a:spcBef>
              <a:spcAft>
                <a:spcPts val="0"/>
              </a:spcAft>
              <a:buFont typeface="Arial" panose="020B0604020202020204" pitchFamily="34" charset="0"/>
              <a:buNone/>
            </a:pPr>
            <a:r>
              <a:rPr lang="ru-RU" sz="1400" b="1" dirty="0" smtClean="0">
                <a:solidFill>
                  <a:srgbClr val="FF0000"/>
                </a:solidFill>
                <a:cs typeface="Times New Roman" pitchFamily="18" charset="0"/>
              </a:rPr>
              <a:t>ВАЖНО! </a:t>
            </a:r>
            <a:r>
              <a:rPr lang="ru-RU" sz="1400" b="1" dirty="0" smtClean="0">
                <a:solidFill>
                  <a:srgbClr val="002060"/>
                </a:solidFill>
                <a:cs typeface="Times New Roman" pitchFamily="18" charset="0"/>
              </a:rPr>
              <a:t>Жалобы и иски являются сложными процессуальными документами, составление которых требует юридических знаний и рекомендуется доверить их подготовку юристам.</a:t>
            </a:r>
          </a:p>
          <a:p>
            <a:pPr marL="0" indent="-385763">
              <a:spcBef>
                <a:spcPts val="0"/>
              </a:spcBef>
              <a:buFont typeface="Arial" panose="020B0604020202020204" pitchFamily="34" charset="0"/>
              <a:buNone/>
            </a:pPr>
            <a:endParaRPr lang="ru-RU" sz="1400" dirty="0" smtClean="0">
              <a:solidFill>
                <a:srgbClr val="0014A8"/>
              </a:solidFill>
              <a:cs typeface="Times New Roman" pitchFamily="18" charset="0"/>
            </a:endParaRPr>
          </a:p>
          <a:p>
            <a:pPr marL="0" indent="-385763">
              <a:spcBef>
                <a:spcPts val="0"/>
              </a:spcBef>
              <a:buFontTx/>
              <a:buChar char="-"/>
            </a:pPr>
            <a:endParaRPr lang="ru-RU" sz="1400" dirty="0">
              <a:solidFill>
                <a:srgbClr val="0014A8"/>
              </a:solidFill>
              <a:cs typeface="Times New Roman" pitchFamily="18" charset="0"/>
            </a:endParaRPr>
          </a:p>
        </p:txBody>
      </p:sp>
    </p:spTree>
    <p:extLst>
      <p:ext uri="{BB962C8B-B14F-4D97-AF65-F5344CB8AC3E}">
        <p14:creationId xmlns:p14="http://schemas.microsoft.com/office/powerpoint/2010/main" val="417513365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Содержимое 5" descr="1.jpg"/>
          <p:cNvPicPr>
            <a:picLocks noChangeAspect="1"/>
          </p:cNvPicPr>
          <p:nvPr/>
        </p:nvPicPr>
        <p:blipFill>
          <a:blip r:embed="rId3" cstate="print"/>
          <a:stretch>
            <a:fillRect/>
          </a:stretch>
        </p:blipFill>
        <p:spPr>
          <a:xfrm>
            <a:off x="155448" y="603213"/>
            <a:ext cx="8674228" cy="5749962"/>
          </a:xfrm>
          <a:prstGeom prst="rect">
            <a:avLst/>
          </a:prstGeom>
          <a:solidFill>
            <a:schemeClr val="tx2">
              <a:lumMod val="20000"/>
              <a:lumOff val="80000"/>
            </a:schemeClr>
          </a:solidFill>
        </p:spPr>
      </p:pic>
      <p:sp>
        <p:nvSpPr>
          <p:cNvPr id="19458" name="TextBox 9"/>
          <p:cNvSpPr txBox="1">
            <a:spLocks noChangeArrowheads="1"/>
          </p:cNvSpPr>
          <p:nvPr/>
        </p:nvSpPr>
        <p:spPr bwMode="auto">
          <a:xfrm>
            <a:off x="131763" y="115888"/>
            <a:ext cx="8766175"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None/>
            </a:pPr>
            <a:r>
              <a:rPr lang="ru-RU" altLang="ru-RU" sz="2100" dirty="0">
                <a:solidFill>
                  <a:srgbClr val="002060"/>
                </a:solidFill>
                <a:latin typeface="Franklin Gothic Demi" pitchFamily="34" charset="0"/>
              </a:rPr>
              <a:t>Как составить обращение</a:t>
            </a:r>
          </a:p>
        </p:txBody>
      </p:sp>
      <p:cxnSp>
        <p:nvCxnSpPr>
          <p:cNvPr id="12" name="Прямая соединительная линия 11"/>
          <p:cNvCxnSpPr/>
          <p:nvPr/>
        </p:nvCxnSpPr>
        <p:spPr>
          <a:xfrm>
            <a:off x="0" y="644525"/>
            <a:ext cx="9144000" cy="0"/>
          </a:xfrm>
          <a:prstGeom prst="line">
            <a:avLst/>
          </a:prstGeom>
          <a:ln w="44450">
            <a:solidFill>
              <a:srgbClr val="25601D"/>
            </a:solidFill>
          </a:ln>
        </p:spPr>
        <p:style>
          <a:lnRef idx="1">
            <a:schemeClr val="accent1"/>
          </a:lnRef>
          <a:fillRef idx="0">
            <a:schemeClr val="accent1"/>
          </a:fillRef>
          <a:effectRef idx="0">
            <a:schemeClr val="accent1"/>
          </a:effectRef>
          <a:fontRef idx="minor">
            <a:schemeClr val="tx1"/>
          </a:fontRef>
        </p:style>
      </p:cxnSp>
      <p:sp>
        <p:nvSpPr>
          <p:cNvPr id="6" name="TextBox 6"/>
          <p:cNvSpPr txBox="1">
            <a:spLocks noChangeArrowheads="1"/>
          </p:cNvSpPr>
          <p:nvPr/>
        </p:nvSpPr>
        <p:spPr bwMode="auto">
          <a:xfrm>
            <a:off x="182563" y="6337300"/>
            <a:ext cx="66468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ru-RU" altLang="ru-RU" sz="2400">
                <a:solidFill>
                  <a:schemeClr val="bg1"/>
                </a:solidFill>
                <a:latin typeface="Franklin Gothic Demi" pitchFamily="34" charset="0"/>
              </a:rPr>
              <a:t>Московское общество рассеянного склероза </a:t>
            </a:r>
          </a:p>
        </p:txBody>
      </p:sp>
      <p:sp>
        <p:nvSpPr>
          <p:cNvPr id="7" name="TextBox 7"/>
          <p:cNvSpPr txBox="1">
            <a:spLocks noChangeArrowheads="1"/>
          </p:cNvSpPr>
          <p:nvPr/>
        </p:nvSpPr>
        <p:spPr bwMode="auto">
          <a:xfrm>
            <a:off x="182563" y="6337300"/>
            <a:ext cx="66468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ru-RU" altLang="ru-RU" sz="2400">
                <a:solidFill>
                  <a:schemeClr val="bg1"/>
                </a:solidFill>
                <a:latin typeface="Franklin Gothic Demi" pitchFamily="34" charset="0"/>
              </a:rPr>
              <a:t>Московское общество рассеянного склероза </a:t>
            </a:r>
          </a:p>
        </p:txBody>
      </p:sp>
      <p:sp>
        <p:nvSpPr>
          <p:cNvPr id="8" name="Прямоугольник 7">
            <a:extLst/>
          </p:cNvPr>
          <p:cNvSpPr/>
          <p:nvPr/>
        </p:nvSpPr>
        <p:spPr>
          <a:xfrm>
            <a:off x="0" y="6376988"/>
            <a:ext cx="9144000" cy="481012"/>
          </a:xfrm>
          <a:prstGeom prst="rect">
            <a:avLst/>
          </a:prstGeom>
          <a:solidFill>
            <a:srgbClr val="044C6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cxnSp>
        <p:nvCxnSpPr>
          <p:cNvPr id="9" name="Прямая соединительная линия 8">
            <a:extLst/>
          </p:cNvPr>
          <p:cNvCxnSpPr/>
          <p:nvPr/>
        </p:nvCxnSpPr>
        <p:spPr>
          <a:xfrm>
            <a:off x="0" y="6353175"/>
            <a:ext cx="9144000" cy="0"/>
          </a:xfrm>
          <a:prstGeom prst="line">
            <a:avLst/>
          </a:prstGeom>
          <a:ln w="44450">
            <a:solidFill>
              <a:srgbClr val="25601D"/>
            </a:solidFill>
          </a:ln>
        </p:spPr>
        <p:style>
          <a:lnRef idx="1">
            <a:schemeClr val="accent1"/>
          </a:lnRef>
          <a:fillRef idx="0">
            <a:schemeClr val="accent1"/>
          </a:fillRef>
          <a:effectRef idx="0">
            <a:schemeClr val="accent1"/>
          </a:effectRef>
          <a:fontRef idx="minor">
            <a:schemeClr val="tx1"/>
          </a:fontRef>
        </p:style>
      </p:cxnSp>
      <p:sp>
        <p:nvSpPr>
          <p:cNvPr id="10" name="TextBox 35"/>
          <p:cNvSpPr txBox="1">
            <a:spLocks noChangeArrowheads="1"/>
          </p:cNvSpPr>
          <p:nvPr/>
        </p:nvSpPr>
        <p:spPr bwMode="auto">
          <a:xfrm>
            <a:off x="182563" y="6337300"/>
            <a:ext cx="66468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ru-RU" altLang="ru-RU" sz="2400" dirty="0">
                <a:solidFill>
                  <a:schemeClr val="bg1"/>
                </a:solidFill>
                <a:latin typeface="Franklin Gothic Demi" pitchFamily="34" charset="0"/>
              </a:rPr>
              <a:t>Московское общество рассеянного склероза </a:t>
            </a:r>
          </a:p>
        </p:txBody>
      </p:sp>
    </p:spTree>
    <p:extLst>
      <p:ext uri="{BB962C8B-B14F-4D97-AF65-F5344CB8AC3E}">
        <p14:creationId xmlns:p14="http://schemas.microsoft.com/office/powerpoint/2010/main" val="309437069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 name="Прямая соединительная линия 16">
            <a:extLst/>
          </p:cNvPr>
          <p:cNvCxnSpPr/>
          <p:nvPr/>
        </p:nvCxnSpPr>
        <p:spPr>
          <a:xfrm>
            <a:off x="0" y="755650"/>
            <a:ext cx="9144000" cy="0"/>
          </a:xfrm>
          <a:prstGeom prst="line">
            <a:avLst/>
          </a:prstGeom>
          <a:ln w="44450">
            <a:solidFill>
              <a:srgbClr val="25601D"/>
            </a:solidFill>
          </a:ln>
        </p:spPr>
        <p:style>
          <a:lnRef idx="1">
            <a:schemeClr val="accent1"/>
          </a:lnRef>
          <a:fillRef idx="0">
            <a:schemeClr val="accent1"/>
          </a:fillRef>
          <a:effectRef idx="0">
            <a:schemeClr val="accent1"/>
          </a:effectRef>
          <a:fontRef idx="minor">
            <a:schemeClr val="tx1"/>
          </a:fontRef>
        </p:style>
      </p:cxnSp>
      <p:sp>
        <p:nvSpPr>
          <p:cNvPr id="62467" name="TextBox 13"/>
          <p:cNvSpPr txBox="1">
            <a:spLocks noChangeArrowheads="1"/>
          </p:cNvSpPr>
          <p:nvPr/>
        </p:nvSpPr>
        <p:spPr bwMode="auto">
          <a:xfrm>
            <a:off x="207963" y="133350"/>
            <a:ext cx="7162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ru-RU" altLang="ru-RU" sz="2400" b="1">
                <a:solidFill>
                  <a:srgbClr val="044C63"/>
                </a:solidFill>
                <a:latin typeface="Franklin Gothic Demi" pitchFamily="34" charset="0"/>
              </a:rPr>
              <a:t>Присоединяйтесь, вместе мы сильнее РС!</a:t>
            </a:r>
          </a:p>
        </p:txBody>
      </p:sp>
      <p:sp>
        <p:nvSpPr>
          <p:cNvPr id="62468" name="TextBox 6"/>
          <p:cNvSpPr txBox="1">
            <a:spLocks noChangeArrowheads="1"/>
          </p:cNvSpPr>
          <p:nvPr/>
        </p:nvSpPr>
        <p:spPr bwMode="auto">
          <a:xfrm>
            <a:off x="182563" y="6337300"/>
            <a:ext cx="66468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ru-RU" altLang="ru-RU" sz="2400">
                <a:solidFill>
                  <a:schemeClr val="bg1"/>
                </a:solidFill>
                <a:latin typeface="Franklin Gothic Demi" pitchFamily="34" charset="0"/>
              </a:rPr>
              <a:t>Московское общество рассеянного склероза </a:t>
            </a:r>
          </a:p>
        </p:txBody>
      </p:sp>
      <p:sp>
        <p:nvSpPr>
          <p:cNvPr id="62469" name="TextBox 7"/>
          <p:cNvSpPr txBox="1">
            <a:spLocks noChangeArrowheads="1"/>
          </p:cNvSpPr>
          <p:nvPr/>
        </p:nvSpPr>
        <p:spPr bwMode="auto">
          <a:xfrm>
            <a:off x="182563" y="6337300"/>
            <a:ext cx="66468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ru-RU" altLang="ru-RU" sz="2400">
                <a:solidFill>
                  <a:schemeClr val="bg1"/>
                </a:solidFill>
                <a:latin typeface="Franklin Gothic Demi" pitchFamily="34" charset="0"/>
              </a:rPr>
              <a:t>Московское общество рассеянного склероза </a:t>
            </a:r>
          </a:p>
        </p:txBody>
      </p:sp>
      <p:sp>
        <p:nvSpPr>
          <p:cNvPr id="9" name="Прямоугольник 8">
            <a:extLst/>
          </p:cNvPr>
          <p:cNvSpPr/>
          <p:nvPr/>
        </p:nvSpPr>
        <p:spPr>
          <a:xfrm>
            <a:off x="0" y="6376988"/>
            <a:ext cx="9144000" cy="481012"/>
          </a:xfrm>
          <a:prstGeom prst="rect">
            <a:avLst/>
          </a:prstGeom>
          <a:solidFill>
            <a:srgbClr val="044C6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cxnSp>
        <p:nvCxnSpPr>
          <p:cNvPr id="10" name="Прямая соединительная линия 9">
            <a:extLst/>
          </p:cNvPr>
          <p:cNvCxnSpPr/>
          <p:nvPr/>
        </p:nvCxnSpPr>
        <p:spPr>
          <a:xfrm>
            <a:off x="0" y="6381750"/>
            <a:ext cx="9144000" cy="0"/>
          </a:xfrm>
          <a:prstGeom prst="line">
            <a:avLst/>
          </a:prstGeom>
          <a:ln w="44450">
            <a:solidFill>
              <a:srgbClr val="25601D"/>
            </a:solidFill>
          </a:ln>
        </p:spPr>
        <p:style>
          <a:lnRef idx="1">
            <a:schemeClr val="accent1"/>
          </a:lnRef>
          <a:fillRef idx="0">
            <a:schemeClr val="accent1"/>
          </a:fillRef>
          <a:effectRef idx="0">
            <a:schemeClr val="accent1"/>
          </a:effectRef>
          <a:fontRef idx="minor">
            <a:schemeClr val="tx1"/>
          </a:fontRef>
        </p:style>
      </p:cxnSp>
      <p:sp>
        <p:nvSpPr>
          <p:cNvPr id="62472" name="TextBox 35"/>
          <p:cNvSpPr txBox="1">
            <a:spLocks noChangeArrowheads="1"/>
          </p:cNvSpPr>
          <p:nvPr/>
        </p:nvSpPr>
        <p:spPr bwMode="auto">
          <a:xfrm>
            <a:off x="182563" y="6337300"/>
            <a:ext cx="66468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ru-RU" altLang="ru-RU" sz="2400" dirty="0">
                <a:solidFill>
                  <a:schemeClr val="bg1"/>
                </a:solidFill>
                <a:latin typeface="Franklin Gothic Demi" pitchFamily="34" charset="0"/>
              </a:rPr>
              <a:t>Московское общество рассеянного склероза </a:t>
            </a:r>
          </a:p>
        </p:txBody>
      </p:sp>
      <p:pic>
        <p:nvPicPr>
          <p:cNvPr id="13" name="Picture 6">
            <a:extLst/>
          </p:cNvPr>
          <p:cNvPicPr>
            <a:picLocks noChangeAspect="1" noChangeArrowheads="1"/>
          </p:cNvPicPr>
          <p:nvPr/>
        </p:nvPicPr>
        <p:blipFill>
          <a:blip r:embed="rId2" cstate="print">
            <a:extLst/>
          </a:blip>
          <a:srcRect/>
          <a:stretch>
            <a:fillRect/>
          </a:stretch>
        </p:blipFill>
        <p:spPr bwMode="auto">
          <a:xfrm>
            <a:off x="4507434" y="2361692"/>
            <a:ext cx="4457179" cy="348237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62474" name="Прямоугольник 1"/>
          <p:cNvSpPr>
            <a:spLocks noChangeArrowheads="1"/>
          </p:cNvSpPr>
          <p:nvPr/>
        </p:nvSpPr>
        <p:spPr bwMode="auto">
          <a:xfrm>
            <a:off x="249238" y="2427288"/>
            <a:ext cx="4043362"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ru-RU" altLang="ru-RU" sz="1800" b="1">
                <a:solidFill>
                  <a:srgbClr val="044C63"/>
                </a:solidFill>
                <a:latin typeface="Arial" pitchFamily="34" charset="0"/>
              </a:rPr>
              <a:t>Сайт: </a:t>
            </a:r>
            <a:r>
              <a:rPr lang="en-US" altLang="ru-RU" sz="1800" b="1" u="sng">
                <a:solidFill>
                  <a:srgbClr val="044C63"/>
                </a:solidFill>
                <a:latin typeface="Arial" pitchFamily="34" charset="0"/>
                <a:hlinkClick r:id="rId3"/>
              </a:rPr>
              <a:t>www.mosors.ru</a:t>
            </a:r>
            <a:endParaRPr lang="ru-RU" altLang="ru-RU" sz="1800" b="1" u="sng">
              <a:solidFill>
                <a:srgbClr val="044C63"/>
              </a:solidFill>
              <a:latin typeface="Arial" pitchFamily="34" charset="0"/>
            </a:endParaRPr>
          </a:p>
          <a:p>
            <a:pPr algn="ctr" eaLnBrk="1" hangingPunct="1">
              <a:spcBef>
                <a:spcPct val="0"/>
              </a:spcBef>
              <a:buFontTx/>
              <a:buNone/>
            </a:pPr>
            <a:endParaRPr lang="ru-RU" altLang="ru-RU" sz="1800" b="1" u="sng">
              <a:solidFill>
                <a:srgbClr val="044C63"/>
              </a:solidFill>
              <a:latin typeface="Arial" pitchFamily="34" charset="0"/>
            </a:endParaRPr>
          </a:p>
          <a:p>
            <a:pPr algn="ctr" eaLnBrk="1" hangingPunct="1">
              <a:spcBef>
                <a:spcPct val="0"/>
              </a:spcBef>
              <a:buFontTx/>
              <a:buNone/>
            </a:pPr>
            <a:r>
              <a:rPr lang="en-US" altLang="ru-RU" sz="1800" b="1">
                <a:solidFill>
                  <a:srgbClr val="044C63"/>
                </a:solidFill>
                <a:latin typeface="Arial" pitchFamily="34" charset="0"/>
              </a:rPr>
              <a:t>e</a:t>
            </a:r>
            <a:r>
              <a:rPr lang="ru-RU" altLang="ru-RU" sz="1800" b="1">
                <a:solidFill>
                  <a:srgbClr val="044C63"/>
                </a:solidFill>
                <a:latin typeface="Arial" pitchFamily="34" charset="0"/>
              </a:rPr>
              <a:t>-</a:t>
            </a:r>
            <a:r>
              <a:rPr lang="en-US" altLang="ru-RU" sz="1800" b="1">
                <a:solidFill>
                  <a:srgbClr val="044C63"/>
                </a:solidFill>
                <a:latin typeface="Arial" pitchFamily="34" charset="0"/>
              </a:rPr>
              <a:t>mail</a:t>
            </a:r>
            <a:r>
              <a:rPr lang="ru-RU" altLang="ru-RU" sz="1800" b="1">
                <a:solidFill>
                  <a:srgbClr val="044C63"/>
                </a:solidFill>
                <a:latin typeface="Arial" pitchFamily="34" charset="0"/>
              </a:rPr>
              <a:t>: </a:t>
            </a:r>
            <a:r>
              <a:rPr lang="en-US" altLang="ru-RU" sz="1800" b="1">
                <a:solidFill>
                  <a:srgbClr val="044C63"/>
                </a:solidFill>
                <a:latin typeface="Arial" pitchFamily="34" charset="0"/>
                <a:hlinkClick r:id="rId4"/>
              </a:rPr>
              <a:t>mosors@mosors.ru</a:t>
            </a:r>
            <a:r>
              <a:rPr lang="ru-RU" altLang="ru-RU" sz="1800" b="1">
                <a:solidFill>
                  <a:srgbClr val="044C63"/>
                </a:solidFill>
                <a:latin typeface="Arial" pitchFamily="34" charset="0"/>
              </a:rPr>
              <a:t>, </a:t>
            </a:r>
            <a:r>
              <a:rPr lang="en-US" altLang="ru-RU" sz="1800" b="1">
                <a:solidFill>
                  <a:srgbClr val="044C63"/>
                </a:solidFill>
                <a:latin typeface="Arial" pitchFamily="34" charset="0"/>
                <a:hlinkClick r:id="rId5"/>
              </a:rPr>
              <a:t>moscowors@ya.ru</a:t>
            </a:r>
            <a:endParaRPr lang="ru-RU" altLang="ru-RU" sz="1800" b="1" u="sng">
              <a:solidFill>
                <a:srgbClr val="044C63"/>
              </a:solidFill>
              <a:latin typeface="Arial" pitchFamily="34" charset="0"/>
            </a:endParaRPr>
          </a:p>
          <a:p>
            <a:pPr algn="ctr" eaLnBrk="1" hangingPunct="1">
              <a:spcBef>
                <a:spcPct val="0"/>
              </a:spcBef>
              <a:buFontTx/>
              <a:buNone/>
            </a:pPr>
            <a:endParaRPr lang="ru-RU" altLang="ru-RU" sz="1800" b="1" u="sng">
              <a:solidFill>
                <a:srgbClr val="044C63"/>
              </a:solidFill>
              <a:latin typeface="Arial" pitchFamily="34" charset="0"/>
            </a:endParaRPr>
          </a:p>
          <a:p>
            <a:pPr algn="ctr" eaLnBrk="1" hangingPunct="1">
              <a:spcBef>
                <a:spcPct val="0"/>
              </a:spcBef>
              <a:buFontTx/>
              <a:buNone/>
            </a:pPr>
            <a:r>
              <a:rPr lang="ru-RU" altLang="ru-RU" sz="1800" b="1">
                <a:solidFill>
                  <a:srgbClr val="044C63"/>
                </a:solidFill>
                <a:latin typeface="Arial" pitchFamily="34" charset="0"/>
              </a:rPr>
              <a:t>Странички МосОРС в социальных сетях</a:t>
            </a:r>
          </a:p>
          <a:p>
            <a:pPr algn="ctr" eaLnBrk="1" hangingPunct="1">
              <a:spcBef>
                <a:spcPct val="0"/>
              </a:spcBef>
              <a:buFontTx/>
              <a:buNone/>
            </a:pPr>
            <a:endParaRPr lang="ru-RU" altLang="ru-RU" sz="1800" b="1">
              <a:solidFill>
                <a:srgbClr val="044C63"/>
              </a:solidFill>
              <a:latin typeface="Arial" pitchFamily="34" charset="0"/>
            </a:endParaRPr>
          </a:p>
          <a:p>
            <a:pPr algn="ctr" eaLnBrk="1" hangingPunct="1">
              <a:spcBef>
                <a:spcPct val="0"/>
              </a:spcBef>
              <a:buFontTx/>
              <a:buNone/>
            </a:pPr>
            <a:r>
              <a:rPr lang="ru-RU" altLang="ru-RU" sz="1800" b="1">
                <a:solidFill>
                  <a:srgbClr val="044C63"/>
                </a:solidFill>
                <a:latin typeface="Arial" pitchFamily="34" charset="0"/>
              </a:rPr>
              <a:t>Наш </a:t>
            </a:r>
            <a:r>
              <a:rPr lang="en-US" altLang="ru-RU" sz="1800" b="1">
                <a:solidFill>
                  <a:srgbClr val="044C63"/>
                </a:solidFill>
                <a:latin typeface="Arial" pitchFamily="34" charset="0"/>
              </a:rPr>
              <a:t>YouTube</a:t>
            </a:r>
            <a:r>
              <a:rPr lang="ru-RU" altLang="ru-RU" sz="1800" b="1">
                <a:solidFill>
                  <a:srgbClr val="044C63"/>
                </a:solidFill>
                <a:latin typeface="Arial" pitchFamily="34" charset="0"/>
              </a:rPr>
              <a:t>-канал: </a:t>
            </a:r>
          </a:p>
          <a:p>
            <a:pPr algn="ctr" eaLnBrk="1" hangingPunct="1">
              <a:spcBef>
                <a:spcPct val="0"/>
              </a:spcBef>
              <a:buFontTx/>
              <a:buNone/>
            </a:pPr>
            <a:endParaRPr lang="ru-RU" altLang="ru-RU" sz="1800" b="1">
              <a:solidFill>
                <a:srgbClr val="044C63"/>
              </a:solidFill>
              <a:latin typeface="Arial" pitchFamily="34" charset="0"/>
            </a:endParaRPr>
          </a:p>
          <a:p>
            <a:pPr algn="ctr" eaLnBrk="1" hangingPunct="1">
              <a:spcBef>
                <a:spcPct val="0"/>
              </a:spcBef>
              <a:buFontTx/>
              <a:buNone/>
            </a:pPr>
            <a:r>
              <a:rPr lang="ru-RU" altLang="ru-RU" sz="1800" b="1" u="sng">
                <a:solidFill>
                  <a:srgbClr val="044C63"/>
                </a:solidFill>
                <a:latin typeface="Arial" pitchFamily="34" charset="0"/>
                <a:hlinkClick r:id="rId6"/>
              </a:rPr>
              <a:t>https://www.youtube.com/channel/UCvrTf_vEq2ca2ufTsZFnh8g</a:t>
            </a:r>
            <a:r>
              <a:rPr lang="ru-RU" altLang="ru-RU" sz="1800" b="1">
                <a:solidFill>
                  <a:srgbClr val="044C63"/>
                </a:solidFill>
                <a:latin typeface="Arial" pitchFamily="34" charset="0"/>
              </a:rPr>
              <a:t> </a:t>
            </a:r>
            <a:r>
              <a:rPr lang="ru-RU" altLang="ru-RU" sz="1800">
                <a:solidFill>
                  <a:srgbClr val="044C63"/>
                </a:solidFill>
                <a:latin typeface="Arial" pitchFamily="34" charset="0"/>
              </a:rPr>
              <a:t>  </a:t>
            </a:r>
          </a:p>
        </p:txBody>
      </p:sp>
      <p:sp>
        <p:nvSpPr>
          <p:cNvPr id="62475" name="TextBox 13"/>
          <p:cNvSpPr txBox="1">
            <a:spLocks noChangeArrowheads="1"/>
          </p:cNvSpPr>
          <p:nvPr/>
        </p:nvSpPr>
        <p:spPr bwMode="auto">
          <a:xfrm>
            <a:off x="0" y="1270000"/>
            <a:ext cx="475297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ru-RU" altLang="ru-RU" sz="2400" b="1">
                <a:solidFill>
                  <a:srgbClr val="044C63"/>
                </a:solidFill>
                <a:latin typeface="Franklin Gothic Demi" pitchFamily="34" charset="0"/>
              </a:rPr>
              <a:t>Объективная информация </a:t>
            </a:r>
          </a:p>
          <a:p>
            <a:pPr algn="ctr" eaLnBrk="1" hangingPunct="1">
              <a:spcBef>
                <a:spcPct val="0"/>
              </a:spcBef>
              <a:buFontTx/>
              <a:buNone/>
            </a:pPr>
            <a:r>
              <a:rPr lang="ru-RU" altLang="ru-RU" sz="2400" b="1">
                <a:solidFill>
                  <a:srgbClr val="044C63"/>
                </a:solidFill>
                <a:latin typeface="Franklin Gothic Demi" pitchFamily="34" charset="0"/>
              </a:rPr>
              <a:t>на интернет - ресурсах МосОРС</a:t>
            </a:r>
          </a:p>
        </p:txBody>
      </p:sp>
    </p:spTree>
    <p:extLst>
      <p:ext uri="{BB962C8B-B14F-4D97-AF65-F5344CB8AC3E}">
        <p14:creationId xmlns:p14="http://schemas.microsoft.com/office/powerpoint/2010/main" val="26072384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Box 9"/>
          <p:cNvSpPr txBox="1">
            <a:spLocks noChangeArrowheads="1"/>
          </p:cNvSpPr>
          <p:nvPr/>
        </p:nvSpPr>
        <p:spPr bwMode="auto">
          <a:xfrm>
            <a:off x="198438" y="87313"/>
            <a:ext cx="876617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None/>
            </a:pPr>
            <a:r>
              <a:rPr lang="ru-RU" altLang="ru-RU" sz="2800" dirty="0" smtClean="0">
                <a:solidFill>
                  <a:srgbClr val="044C63"/>
                </a:solidFill>
                <a:latin typeface="Franklin Gothic Demi" pitchFamily="34" charset="0"/>
              </a:rPr>
              <a:t>ООО ИБРС</a:t>
            </a:r>
            <a:endParaRPr lang="ru-RU" altLang="ru-RU" sz="2800" dirty="0">
              <a:solidFill>
                <a:srgbClr val="044C63"/>
              </a:solidFill>
              <a:latin typeface="Franklin Gothic Demi" pitchFamily="34" charset="0"/>
            </a:endParaRPr>
          </a:p>
        </p:txBody>
      </p:sp>
      <p:cxnSp>
        <p:nvCxnSpPr>
          <p:cNvPr id="12" name="Прямая соединительная линия 11"/>
          <p:cNvCxnSpPr/>
          <p:nvPr/>
        </p:nvCxnSpPr>
        <p:spPr>
          <a:xfrm>
            <a:off x="0" y="692150"/>
            <a:ext cx="9144000" cy="0"/>
          </a:xfrm>
          <a:prstGeom prst="line">
            <a:avLst/>
          </a:prstGeom>
          <a:ln w="44450">
            <a:solidFill>
              <a:srgbClr val="25601D"/>
            </a:solidFill>
          </a:ln>
        </p:spPr>
        <p:style>
          <a:lnRef idx="1">
            <a:schemeClr val="accent1"/>
          </a:lnRef>
          <a:fillRef idx="0">
            <a:schemeClr val="accent1"/>
          </a:fillRef>
          <a:effectRef idx="0">
            <a:schemeClr val="accent1"/>
          </a:effectRef>
          <a:fontRef idx="minor">
            <a:schemeClr val="tx1"/>
          </a:fontRef>
        </p:style>
      </p:cxnSp>
      <p:sp>
        <p:nvSpPr>
          <p:cNvPr id="20" name="Прямоугольник 19"/>
          <p:cNvSpPr/>
          <p:nvPr/>
        </p:nvSpPr>
        <p:spPr>
          <a:xfrm>
            <a:off x="370877" y="1275637"/>
            <a:ext cx="4000528" cy="3857634"/>
          </a:xfrm>
          <a:prstGeom prst="rect">
            <a:avLst/>
          </a:prstGeom>
          <a:solidFill>
            <a:srgbClr val="0014A8">
              <a:alpha val="60000"/>
            </a:srgb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5" tIns="45718" rIns="91435" bIns="45718" anchor="ctr"/>
          <a:lstStyle/>
          <a:p>
            <a:pPr marL="625445">
              <a:spcBef>
                <a:spcPct val="40000"/>
              </a:spcBef>
              <a:spcAft>
                <a:spcPts val="1200"/>
              </a:spcAft>
              <a:tabLst>
                <a:tab pos="536549" algn="l"/>
              </a:tabLst>
              <a:defRPr/>
            </a:pPr>
            <a:endParaRPr lang="ru-RU" sz="2000" b="1" dirty="0">
              <a:solidFill>
                <a:schemeClr val="bg1"/>
              </a:solidFill>
              <a:latin typeface="Verdana" pitchFamily="34" charset="0"/>
            </a:endParaRPr>
          </a:p>
          <a:p>
            <a:pPr marL="265101">
              <a:spcBef>
                <a:spcPts val="0"/>
              </a:spcBef>
              <a:spcAft>
                <a:spcPts val="600"/>
              </a:spcAft>
              <a:tabLst>
                <a:tab pos="265101" algn="l"/>
              </a:tabLst>
              <a:defRPr/>
            </a:pPr>
            <a:r>
              <a:rPr lang="ru-RU" sz="1400" dirty="0" smtClean="0">
                <a:solidFill>
                  <a:schemeClr val="bg1"/>
                </a:solidFill>
              </a:rPr>
              <a:t>Проблема РС неизвестна обществу</a:t>
            </a:r>
          </a:p>
          <a:p>
            <a:pPr marL="265101">
              <a:spcBef>
                <a:spcPts val="0"/>
              </a:spcBef>
              <a:spcAft>
                <a:spcPts val="600"/>
              </a:spcAft>
              <a:tabLst>
                <a:tab pos="265101" algn="l"/>
              </a:tabLst>
              <a:defRPr/>
            </a:pPr>
            <a:r>
              <a:rPr lang="ru-RU" sz="1400" dirty="0" smtClean="0">
                <a:solidFill>
                  <a:schemeClr val="bg1"/>
                </a:solidFill>
              </a:rPr>
              <a:t>Проблема трактуется  как узкая, научно-медицинская</a:t>
            </a:r>
          </a:p>
          <a:p>
            <a:pPr marL="265101">
              <a:spcBef>
                <a:spcPts val="0"/>
              </a:spcBef>
              <a:spcAft>
                <a:spcPts val="600"/>
              </a:spcAft>
              <a:tabLst>
                <a:tab pos="265101" algn="l"/>
              </a:tabLst>
              <a:defRPr/>
            </a:pPr>
            <a:r>
              <a:rPr lang="ru-RU" sz="1400" dirty="0" smtClean="0">
                <a:solidFill>
                  <a:schemeClr val="bg1"/>
                </a:solidFill>
              </a:rPr>
              <a:t>Отсутствуют государственные гарантии и специализированная помощь</a:t>
            </a:r>
          </a:p>
          <a:p>
            <a:pPr marL="265101">
              <a:spcBef>
                <a:spcPts val="0"/>
              </a:spcBef>
              <a:spcAft>
                <a:spcPts val="600"/>
              </a:spcAft>
              <a:tabLst>
                <a:tab pos="265101" algn="l"/>
              </a:tabLst>
              <a:defRPr/>
            </a:pPr>
            <a:r>
              <a:rPr lang="ru-RU" sz="1400" dirty="0" smtClean="0">
                <a:solidFill>
                  <a:schemeClr val="bg1"/>
                </a:solidFill>
              </a:rPr>
              <a:t>Отсутствуют стандарты лечения и реабилитации</a:t>
            </a:r>
          </a:p>
          <a:p>
            <a:pPr marL="265101">
              <a:spcBef>
                <a:spcPts val="0"/>
              </a:spcBef>
              <a:spcAft>
                <a:spcPts val="600"/>
              </a:spcAft>
              <a:tabLst>
                <a:tab pos="265101" algn="l"/>
              </a:tabLst>
              <a:defRPr/>
            </a:pPr>
            <a:r>
              <a:rPr lang="ru-RU" sz="1400" dirty="0" smtClean="0">
                <a:solidFill>
                  <a:schemeClr val="bg1"/>
                </a:solidFill>
              </a:rPr>
              <a:t>Специалистов мало, диагнозы редки</a:t>
            </a:r>
          </a:p>
          <a:p>
            <a:pPr marL="265101">
              <a:spcBef>
                <a:spcPts val="0"/>
              </a:spcBef>
              <a:spcAft>
                <a:spcPts val="600"/>
              </a:spcAft>
              <a:tabLst>
                <a:tab pos="265101" algn="l"/>
              </a:tabLst>
              <a:defRPr/>
            </a:pPr>
            <a:r>
              <a:rPr lang="ru-RU" sz="1400" dirty="0" smtClean="0">
                <a:solidFill>
                  <a:schemeClr val="bg1"/>
                </a:solidFill>
              </a:rPr>
              <a:t>Пациентское сообщество отсутствует,  пациентские организации - единичны</a:t>
            </a:r>
          </a:p>
        </p:txBody>
      </p:sp>
      <p:sp>
        <p:nvSpPr>
          <p:cNvPr id="21" name="TextBox 2"/>
          <p:cNvSpPr txBox="1">
            <a:spLocks noChangeArrowheads="1"/>
          </p:cNvSpPr>
          <p:nvPr/>
        </p:nvSpPr>
        <p:spPr bwMode="auto">
          <a:xfrm>
            <a:off x="442315" y="1275637"/>
            <a:ext cx="3857652" cy="553994"/>
          </a:xfrm>
          <a:prstGeom prst="rect">
            <a:avLst/>
          </a:prstGeom>
          <a:noFill/>
          <a:ln w="9525">
            <a:noFill/>
            <a:miter lim="800000"/>
            <a:headEnd/>
            <a:tailEnd/>
          </a:ln>
        </p:spPr>
        <p:txBody>
          <a:bodyPr wrap="square" lIns="91435" tIns="45718" rIns="91435" bIns="45718">
            <a:spAutoFit/>
          </a:bodyPr>
          <a:lstStyle/>
          <a:p>
            <a:pPr algn="ctr"/>
            <a:r>
              <a:rPr lang="ru-RU" sz="3000" b="1" dirty="0" smtClean="0">
                <a:solidFill>
                  <a:schemeClr val="bg1"/>
                </a:solidFill>
                <a:latin typeface="Verdana" pitchFamily="34" charset="0"/>
              </a:rPr>
              <a:t>2000 </a:t>
            </a:r>
            <a:r>
              <a:rPr lang="ru-RU" sz="3000" b="1" dirty="0">
                <a:solidFill>
                  <a:schemeClr val="bg1"/>
                </a:solidFill>
                <a:latin typeface="Verdana" pitchFamily="34" charset="0"/>
              </a:rPr>
              <a:t>год</a:t>
            </a:r>
          </a:p>
        </p:txBody>
      </p:sp>
      <p:sp>
        <p:nvSpPr>
          <p:cNvPr id="22" name="Прямоугольник 21"/>
          <p:cNvSpPr/>
          <p:nvPr/>
        </p:nvSpPr>
        <p:spPr>
          <a:xfrm>
            <a:off x="4833939" y="1275637"/>
            <a:ext cx="4000528" cy="3857634"/>
          </a:xfrm>
          <a:prstGeom prst="rect">
            <a:avLst/>
          </a:prstGeom>
          <a:solidFill>
            <a:srgbClr val="558ED5">
              <a:alpha val="60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5" tIns="45718" rIns="91435" bIns="45718" anchor="ctr"/>
          <a:lstStyle/>
          <a:p>
            <a:pPr marL="625445">
              <a:spcBef>
                <a:spcPct val="40000"/>
              </a:spcBef>
              <a:spcAft>
                <a:spcPts val="1200"/>
              </a:spcAft>
              <a:tabLst>
                <a:tab pos="536549" algn="l"/>
              </a:tabLst>
              <a:defRPr/>
            </a:pPr>
            <a:endParaRPr lang="ru-RU" sz="2000" b="1" dirty="0">
              <a:solidFill>
                <a:schemeClr val="bg1"/>
              </a:solidFill>
              <a:latin typeface="Verdana" pitchFamily="34" charset="0"/>
            </a:endParaRPr>
          </a:p>
          <a:p>
            <a:pPr marL="357171">
              <a:spcBef>
                <a:spcPct val="40000"/>
              </a:spcBef>
              <a:spcAft>
                <a:spcPts val="1200"/>
              </a:spcAft>
              <a:tabLst>
                <a:tab pos="357171" algn="l"/>
              </a:tabLst>
              <a:defRPr/>
            </a:pPr>
            <a:endParaRPr lang="ru-RU" sz="2000" b="1" dirty="0" smtClean="0">
              <a:solidFill>
                <a:schemeClr val="bg1"/>
              </a:solidFill>
              <a:latin typeface="Verdana" pitchFamily="34" charset="0"/>
            </a:endParaRPr>
          </a:p>
          <a:p>
            <a:pPr marL="179380">
              <a:spcBef>
                <a:spcPts val="0"/>
              </a:spcBef>
              <a:spcAft>
                <a:spcPts val="1200"/>
              </a:spcAft>
              <a:tabLst>
                <a:tab pos="357171" algn="l"/>
              </a:tabLst>
              <a:defRPr/>
            </a:pPr>
            <a:r>
              <a:rPr lang="ru-RU" sz="1400" dirty="0" smtClean="0">
                <a:solidFill>
                  <a:schemeClr val="bg1"/>
                </a:solidFill>
              </a:rPr>
              <a:t>Проблема РС – общепризнанная, социальная </a:t>
            </a:r>
            <a:br>
              <a:rPr lang="ru-RU" sz="1400" dirty="0" smtClean="0">
                <a:solidFill>
                  <a:schemeClr val="bg1"/>
                </a:solidFill>
              </a:rPr>
            </a:br>
            <a:r>
              <a:rPr lang="ru-RU" sz="1400" dirty="0" smtClean="0">
                <a:solidFill>
                  <a:schemeClr val="bg1"/>
                </a:solidFill>
              </a:rPr>
              <a:t>Государством гарантировано лечение</a:t>
            </a:r>
            <a:br>
              <a:rPr lang="ru-RU" sz="1400" dirty="0" smtClean="0">
                <a:solidFill>
                  <a:schemeClr val="bg1"/>
                </a:solidFill>
              </a:rPr>
            </a:br>
            <a:r>
              <a:rPr lang="ru-RU" sz="1400" dirty="0" smtClean="0">
                <a:solidFill>
                  <a:schemeClr val="bg1"/>
                </a:solidFill>
              </a:rPr>
              <a:t>Действуют центры, готовятся специалисты</a:t>
            </a:r>
            <a:br>
              <a:rPr lang="ru-RU" sz="1400" dirty="0" smtClean="0">
                <a:solidFill>
                  <a:schemeClr val="bg1"/>
                </a:solidFill>
              </a:rPr>
            </a:br>
            <a:r>
              <a:rPr lang="ru-RU" sz="1400" dirty="0" smtClean="0">
                <a:solidFill>
                  <a:schemeClr val="bg1"/>
                </a:solidFill>
              </a:rPr>
              <a:t>Пациентское сообщество – организованное</a:t>
            </a:r>
            <a:br>
              <a:rPr lang="ru-RU" sz="1400" dirty="0" smtClean="0">
                <a:solidFill>
                  <a:schemeClr val="bg1"/>
                </a:solidFill>
              </a:rPr>
            </a:br>
            <a:endParaRPr lang="ru-RU" sz="1400" dirty="0" smtClean="0">
              <a:solidFill>
                <a:schemeClr val="bg1"/>
              </a:solidFill>
            </a:endParaRPr>
          </a:p>
          <a:p>
            <a:pPr marL="179380">
              <a:spcBef>
                <a:spcPts val="0"/>
              </a:spcBef>
              <a:spcAft>
                <a:spcPts val="0"/>
              </a:spcAft>
              <a:tabLst>
                <a:tab pos="357171" algn="l"/>
              </a:tabLst>
              <a:defRPr/>
            </a:pPr>
            <a:r>
              <a:rPr lang="ru-RU" sz="1400" dirty="0" smtClean="0">
                <a:solidFill>
                  <a:schemeClr val="bg1"/>
                </a:solidFill>
              </a:rPr>
              <a:t>Лекарственное обеспечение – есть проблемы</a:t>
            </a:r>
          </a:p>
          <a:p>
            <a:pPr marL="179380">
              <a:lnSpc>
                <a:spcPct val="120000"/>
              </a:lnSpc>
              <a:spcBef>
                <a:spcPts val="0"/>
              </a:spcBef>
              <a:spcAft>
                <a:spcPts val="0"/>
              </a:spcAft>
              <a:tabLst>
                <a:tab pos="357171" algn="l"/>
              </a:tabLst>
              <a:defRPr/>
            </a:pPr>
            <a:r>
              <a:rPr lang="ru-RU" sz="1400" dirty="0" smtClean="0">
                <a:solidFill>
                  <a:schemeClr val="bg1"/>
                </a:solidFill>
              </a:rPr>
              <a:t>Реабилитация </a:t>
            </a:r>
            <a:r>
              <a:rPr lang="ru-RU" sz="1400" dirty="0" smtClean="0">
                <a:solidFill>
                  <a:schemeClr val="bg1"/>
                </a:solidFill>
              </a:rPr>
              <a:t>– в зачаточном состоянии</a:t>
            </a:r>
            <a:br>
              <a:rPr lang="ru-RU" sz="1400" dirty="0" smtClean="0">
                <a:solidFill>
                  <a:schemeClr val="bg1"/>
                </a:solidFill>
              </a:rPr>
            </a:br>
            <a:r>
              <a:rPr lang="ru-RU" sz="1400" dirty="0" smtClean="0">
                <a:solidFill>
                  <a:schemeClr val="bg1"/>
                </a:solidFill>
              </a:rPr>
              <a:t>ОООИБРС нуждается в кадрах и развитии</a:t>
            </a:r>
          </a:p>
          <a:p>
            <a:pPr marL="179380">
              <a:lnSpc>
                <a:spcPct val="120000"/>
              </a:lnSpc>
              <a:spcBef>
                <a:spcPts val="0"/>
              </a:spcBef>
              <a:spcAft>
                <a:spcPts val="0"/>
              </a:spcAft>
              <a:tabLst>
                <a:tab pos="357171" algn="l"/>
              </a:tabLst>
              <a:defRPr/>
            </a:pPr>
            <a:r>
              <a:rPr lang="ru-RU" sz="1400" dirty="0" smtClean="0">
                <a:solidFill>
                  <a:schemeClr val="bg1"/>
                </a:solidFill>
              </a:rPr>
              <a:t>Появление у пациентов новых интересов, кроме </a:t>
            </a:r>
            <a:r>
              <a:rPr lang="ru-RU" sz="1400" dirty="0" smtClean="0">
                <a:solidFill>
                  <a:schemeClr val="bg1"/>
                </a:solidFill>
              </a:rPr>
              <a:t>выживания</a:t>
            </a:r>
            <a:endParaRPr lang="ru-RU" sz="1400" dirty="0" smtClean="0">
              <a:solidFill>
                <a:schemeClr val="bg1"/>
              </a:solidFill>
            </a:endParaRPr>
          </a:p>
          <a:p>
            <a:pPr marL="265101">
              <a:spcBef>
                <a:spcPct val="40000"/>
              </a:spcBef>
              <a:spcAft>
                <a:spcPts val="1200"/>
              </a:spcAft>
              <a:tabLst>
                <a:tab pos="536549" algn="l"/>
              </a:tabLst>
              <a:defRPr/>
            </a:pPr>
            <a:endParaRPr lang="ru-RU" sz="2000" b="1" dirty="0">
              <a:solidFill>
                <a:schemeClr val="bg1"/>
              </a:solidFill>
              <a:latin typeface="Verdana" pitchFamily="34" charset="0"/>
            </a:endParaRPr>
          </a:p>
        </p:txBody>
      </p:sp>
      <p:sp>
        <p:nvSpPr>
          <p:cNvPr id="23" name="TextBox 2"/>
          <p:cNvSpPr txBox="1">
            <a:spLocks noChangeArrowheads="1"/>
          </p:cNvSpPr>
          <p:nvPr/>
        </p:nvSpPr>
        <p:spPr bwMode="auto">
          <a:xfrm>
            <a:off x="4905377" y="1275637"/>
            <a:ext cx="3857652" cy="553994"/>
          </a:xfrm>
          <a:prstGeom prst="rect">
            <a:avLst/>
          </a:prstGeom>
          <a:noFill/>
          <a:ln w="9525">
            <a:noFill/>
            <a:miter lim="800000"/>
            <a:headEnd/>
            <a:tailEnd/>
          </a:ln>
        </p:spPr>
        <p:txBody>
          <a:bodyPr wrap="square" lIns="91435" tIns="45718" rIns="91435" bIns="45718">
            <a:spAutoFit/>
          </a:bodyPr>
          <a:lstStyle/>
          <a:p>
            <a:pPr algn="ctr"/>
            <a:r>
              <a:rPr lang="ru-RU" sz="3000" b="1" dirty="0" smtClean="0">
                <a:solidFill>
                  <a:schemeClr val="bg1"/>
                </a:solidFill>
                <a:latin typeface="Verdana" pitchFamily="34" charset="0"/>
              </a:rPr>
              <a:t>2020 </a:t>
            </a:r>
            <a:r>
              <a:rPr lang="ru-RU" sz="3000" b="1" dirty="0">
                <a:solidFill>
                  <a:schemeClr val="bg1"/>
                </a:solidFill>
                <a:latin typeface="Verdana" pitchFamily="34" charset="0"/>
              </a:rPr>
              <a:t>год</a:t>
            </a:r>
          </a:p>
        </p:txBody>
      </p:sp>
      <p:sp>
        <p:nvSpPr>
          <p:cNvPr id="24" name="TextBox 6"/>
          <p:cNvSpPr txBox="1">
            <a:spLocks noChangeArrowheads="1"/>
          </p:cNvSpPr>
          <p:nvPr/>
        </p:nvSpPr>
        <p:spPr bwMode="auto">
          <a:xfrm>
            <a:off x="182563" y="6337300"/>
            <a:ext cx="66468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ru-RU" altLang="ru-RU" sz="2400">
                <a:solidFill>
                  <a:schemeClr val="bg1"/>
                </a:solidFill>
                <a:latin typeface="Franklin Gothic Demi" pitchFamily="34" charset="0"/>
              </a:rPr>
              <a:t>Московское общество рассеянного склероза </a:t>
            </a:r>
          </a:p>
        </p:txBody>
      </p:sp>
      <p:sp>
        <p:nvSpPr>
          <p:cNvPr id="25" name="TextBox 7"/>
          <p:cNvSpPr txBox="1">
            <a:spLocks noChangeArrowheads="1"/>
          </p:cNvSpPr>
          <p:nvPr/>
        </p:nvSpPr>
        <p:spPr bwMode="auto">
          <a:xfrm>
            <a:off x="182563" y="6337300"/>
            <a:ext cx="66468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ru-RU" altLang="ru-RU" sz="2400">
                <a:solidFill>
                  <a:schemeClr val="bg1"/>
                </a:solidFill>
                <a:latin typeface="Franklin Gothic Demi" pitchFamily="34" charset="0"/>
              </a:rPr>
              <a:t>Московское общество рассеянного склероза </a:t>
            </a:r>
          </a:p>
        </p:txBody>
      </p:sp>
      <p:sp>
        <p:nvSpPr>
          <p:cNvPr id="26" name="Прямоугольник 25">
            <a:extLst/>
          </p:cNvPr>
          <p:cNvSpPr/>
          <p:nvPr/>
        </p:nvSpPr>
        <p:spPr>
          <a:xfrm>
            <a:off x="0" y="6376988"/>
            <a:ext cx="9144000" cy="481012"/>
          </a:xfrm>
          <a:prstGeom prst="rect">
            <a:avLst/>
          </a:prstGeom>
          <a:solidFill>
            <a:srgbClr val="044C6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cxnSp>
        <p:nvCxnSpPr>
          <p:cNvPr id="27" name="Прямая соединительная линия 26">
            <a:extLst/>
          </p:cNvPr>
          <p:cNvCxnSpPr/>
          <p:nvPr/>
        </p:nvCxnSpPr>
        <p:spPr>
          <a:xfrm>
            <a:off x="0" y="6353175"/>
            <a:ext cx="9144000" cy="0"/>
          </a:xfrm>
          <a:prstGeom prst="line">
            <a:avLst/>
          </a:prstGeom>
          <a:ln w="44450">
            <a:solidFill>
              <a:srgbClr val="25601D"/>
            </a:solidFill>
          </a:ln>
        </p:spPr>
        <p:style>
          <a:lnRef idx="1">
            <a:schemeClr val="accent1"/>
          </a:lnRef>
          <a:fillRef idx="0">
            <a:schemeClr val="accent1"/>
          </a:fillRef>
          <a:effectRef idx="0">
            <a:schemeClr val="accent1"/>
          </a:effectRef>
          <a:fontRef idx="minor">
            <a:schemeClr val="tx1"/>
          </a:fontRef>
        </p:style>
      </p:cxnSp>
      <p:sp>
        <p:nvSpPr>
          <p:cNvPr id="33" name="TextBox 35"/>
          <p:cNvSpPr txBox="1">
            <a:spLocks noChangeArrowheads="1"/>
          </p:cNvSpPr>
          <p:nvPr/>
        </p:nvSpPr>
        <p:spPr bwMode="auto">
          <a:xfrm>
            <a:off x="182563" y="6337300"/>
            <a:ext cx="66468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ru-RU" altLang="ru-RU" sz="2400" dirty="0">
                <a:solidFill>
                  <a:schemeClr val="bg1"/>
                </a:solidFill>
                <a:latin typeface="Franklin Gothic Demi" pitchFamily="34" charset="0"/>
              </a:rPr>
              <a:t>Московское общество рассеянного склероза </a:t>
            </a:r>
          </a:p>
        </p:txBody>
      </p:sp>
      <p:sp>
        <p:nvSpPr>
          <p:cNvPr id="34" name="Заголовок 1"/>
          <p:cNvSpPr txBox="1">
            <a:spLocks/>
          </p:cNvSpPr>
          <p:nvPr/>
        </p:nvSpPr>
        <p:spPr>
          <a:xfrm>
            <a:off x="619124" y="6040133"/>
            <a:ext cx="7058025" cy="199281"/>
          </a:xfrm>
          <a:prstGeom prst="rect">
            <a:avLst/>
          </a:prstGeom>
        </p:spPr>
        <p:txBody>
          <a:bodyPr lIns="91435" tIns="45718" rIns="91435" bIns="45718">
            <a:noAutofit/>
          </a:bodyPr>
          <a:lstStyle/>
          <a:p>
            <a:pPr defTabSz="914356" eaLnBrk="0" fontAlgn="auto" hangingPunct="0">
              <a:spcAft>
                <a:spcPts val="0"/>
              </a:spcAft>
              <a:defRPr/>
            </a:pPr>
            <a:r>
              <a:rPr lang="ru-RU" sz="1200" dirty="0" smtClean="0">
                <a:solidFill>
                  <a:srgbClr val="002060"/>
                </a:solidFill>
                <a:latin typeface="+mn-lt"/>
                <a:ea typeface="+mj-ea"/>
                <a:cs typeface="+mj-cs"/>
              </a:rPr>
              <a:t>Общероссийская общественная организация инвалидов – больных рассеянным склерозом </a:t>
            </a:r>
            <a:endParaRPr lang="ru-RU" sz="1200" dirty="0">
              <a:solidFill>
                <a:srgbClr val="002060"/>
              </a:solidFill>
              <a:latin typeface="+mn-lt"/>
              <a:ea typeface="+mj-ea"/>
              <a:cs typeface="+mj-cs"/>
            </a:endParaRPr>
          </a:p>
        </p:txBody>
      </p:sp>
      <p:sp>
        <p:nvSpPr>
          <p:cNvPr id="35" name="TextBox 34"/>
          <p:cNvSpPr txBox="1"/>
          <p:nvPr/>
        </p:nvSpPr>
        <p:spPr>
          <a:xfrm>
            <a:off x="7629525" y="6012247"/>
            <a:ext cx="1362075" cy="276995"/>
          </a:xfrm>
          <a:prstGeom prst="rect">
            <a:avLst/>
          </a:prstGeom>
          <a:noFill/>
        </p:spPr>
        <p:txBody>
          <a:bodyPr wrap="square" lIns="91435" tIns="45718" rIns="91435" bIns="45718" rtlCol="0">
            <a:spAutoFit/>
          </a:bodyPr>
          <a:lstStyle/>
          <a:p>
            <a:r>
              <a:rPr lang="en-US" sz="1200" dirty="0" smtClean="0">
                <a:solidFill>
                  <a:srgbClr val="002060"/>
                </a:solidFill>
                <a:latin typeface="+mn-lt"/>
              </a:rPr>
              <a:t>http://ms2002.ru/</a:t>
            </a:r>
            <a:endParaRPr lang="ru-RU" sz="1200" dirty="0">
              <a:solidFill>
                <a:srgbClr val="002060"/>
              </a:solidFill>
              <a:latin typeface="+mn-lt"/>
            </a:endParaRPr>
          </a:p>
        </p:txBody>
      </p:sp>
      <p:pic>
        <p:nvPicPr>
          <p:cNvPr id="36" name="Picture 3" descr="H:\2016\ОООИБРС\logo-ОООИБРС.png"/>
          <p:cNvPicPr>
            <a:picLocks noChangeAspect="1" noChangeArrowheads="1"/>
          </p:cNvPicPr>
          <p:nvPr/>
        </p:nvPicPr>
        <p:blipFill>
          <a:blip r:embed="rId3" cstate="print"/>
          <a:srcRect/>
          <a:stretch>
            <a:fillRect/>
          </a:stretch>
        </p:blipFill>
        <p:spPr bwMode="auto">
          <a:xfrm>
            <a:off x="240627" y="5994338"/>
            <a:ext cx="373707" cy="302226"/>
          </a:xfrm>
          <a:prstGeom prst="rect">
            <a:avLst/>
          </a:prstGeom>
          <a:noFill/>
          <a:ln>
            <a:noFill/>
          </a:ln>
          <a:effectLst>
            <a:outerShdw blurRad="50800" sx="107000" sy="107000" algn="ctr" rotWithShape="0">
              <a:schemeClr val="bg1"/>
            </a:outerShdw>
          </a:effectLst>
        </p:spPr>
      </p:pic>
    </p:spTree>
    <p:extLst>
      <p:ext uri="{BB962C8B-B14F-4D97-AF65-F5344CB8AC3E}">
        <p14:creationId xmlns:p14="http://schemas.microsoft.com/office/powerpoint/2010/main" val="15176641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Box 9"/>
          <p:cNvSpPr txBox="1">
            <a:spLocks noChangeArrowheads="1"/>
          </p:cNvSpPr>
          <p:nvPr/>
        </p:nvSpPr>
        <p:spPr bwMode="auto">
          <a:xfrm>
            <a:off x="198438" y="87313"/>
            <a:ext cx="87661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None/>
            </a:pPr>
            <a:r>
              <a:rPr lang="ru-RU" altLang="ru-RU" sz="2400" dirty="0">
                <a:solidFill>
                  <a:srgbClr val="044C63"/>
                </a:solidFill>
                <a:latin typeface="Franklin Gothic Demi" pitchFamily="34" charset="0"/>
              </a:rPr>
              <a:t>ОРГАНИЗАЦИОННОЕ РАЗВИТИЕ. Проекты федеральные</a:t>
            </a:r>
          </a:p>
        </p:txBody>
      </p:sp>
      <p:cxnSp>
        <p:nvCxnSpPr>
          <p:cNvPr id="12" name="Прямая соединительная линия 11"/>
          <p:cNvCxnSpPr/>
          <p:nvPr/>
        </p:nvCxnSpPr>
        <p:spPr>
          <a:xfrm>
            <a:off x="0" y="644525"/>
            <a:ext cx="9144000" cy="0"/>
          </a:xfrm>
          <a:prstGeom prst="line">
            <a:avLst/>
          </a:prstGeom>
          <a:ln w="44450">
            <a:solidFill>
              <a:srgbClr val="25601D"/>
            </a:solidFill>
          </a:ln>
        </p:spPr>
        <p:style>
          <a:lnRef idx="1">
            <a:schemeClr val="accent1"/>
          </a:lnRef>
          <a:fillRef idx="0">
            <a:schemeClr val="accent1"/>
          </a:fillRef>
          <a:effectRef idx="0">
            <a:schemeClr val="accent1"/>
          </a:effectRef>
          <a:fontRef idx="minor">
            <a:schemeClr val="tx1"/>
          </a:fontRef>
        </p:style>
      </p:cxnSp>
      <p:sp>
        <p:nvSpPr>
          <p:cNvPr id="24" name="TextBox 6"/>
          <p:cNvSpPr txBox="1">
            <a:spLocks noChangeArrowheads="1"/>
          </p:cNvSpPr>
          <p:nvPr/>
        </p:nvSpPr>
        <p:spPr bwMode="auto">
          <a:xfrm>
            <a:off x="182563" y="6337300"/>
            <a:ext cx="66468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ru-RU" altLang="ru-RU" sz="2400">
                <a:solidFill>
                  <a:schemeClr val="bg1"/>
                </a:solidFill>
                <a:latin typeface="Franklin Gothic Demi" pitchFamily="34" charset="0"/>
              </a:rPr>
              <a:t>Московское общество рассеянного склероза </a:t>
            </a:r>
          </a:p>
        </p:txBody>
      </p:sp>
      <p:sp>
        <p:nvSpPr>
          <p:cNvPr id="25" name="TextBox 7"/>
          <p:cNvSpPr txBox="1">
            <a:spLocks noChangeArrowheads="1"/>
          </p:cNvSpPr>
          <p:nvPr/>
        </p:nvSpPr>
        <p:spPr bwMode="auto">
          <a:xfrm>
            <a:off x="182563" y="6337300"/>
            <a:ext cx="66468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ru-RU" altLang="ru-RU" sz="2400">
                <a:solidFill>
                  <a:schemeClr val="bg1"/>
                </a:solidFill>
                <a:latin typeface="Franklin Gothic Demi" pitchFamily="34" charset="0"/>
              </a:rPr>
              <a:t>Московское общество рассеянного склероза </a:t>
            </a:r>
          </a:p>
        </p:txBody>
      </p:sp>
      <p:sp>
        <p:nvSpPr>
          <p:cNvPr id="26" name="Прямоугольник 25">
            <a:extLst/>
          </p:cNvPr>
          <p:cNvSpPr/>
          <p:nvPr/>
        </p:nvSpPr>
        <p:spPr>
          <a:xfrm>
            <a:off x="0" y="6376988"/>
            <a:ext cx="9144000" cy="481012"/>
          </a:xfrm>
          <a:prstGeom prst="rect">
            <a:avLst/>
          </a:prstGeom>
          <a:solidFill>
            <a:srgbClr val="044C6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cxnSp>
        <p:nvCxnSpPr>
          <p:cNvPr id="27" name="Прямая соединительная линия 26">
            <a:extLst/>
          </p:cNvPr>
          <p:cNvCxnSpPr/>
          <p:nvPr/>
        </p:nvCxnSpPr>
        <p:spPr>
          <a:xfrm>
            <a:off x="0" y="6353175"/>
            <a:ext cx="9144000" cy="0"/>
          </a:xfrm>
          <a:prstGeom prst="line">
            <a:avLst/>
          </a:prstGeom>
          <a:ln w="44450">
            <a:solidFill>
              <a:srgbClr val="25601D"/>
            </a:solidFill>
          </a:ln>
        </p:spPr>
        <p:style>
          <a:lnRef idx="1">
            <a:schemeClr val="accent1"/>
          </a:lnRef>
          <a:fillRef idx="0">
            <a:schemeClr val="accent1"/>
          </a:fillRef>
          <a:effectRef idx="0">
            <a:schemeClr val="accent1"/>
          </a:effectRef>
          <a:fontRef idx="minor">
            <a:schemeClr val="tx1"/>
          </a:fontRef>
        </p:style>
      </p:cxnSp>
      <p:sp>
        <p:nvSpPr>
          <p:cNvPr id="33" name="TextBox 35"/>
          <p:cNvSpPr txBox="1">
            <a:spLocks noChangeArrowheads="1"/>
          </p:cNvSpPr>
          <p:nvPr/>
        </p:nvSpPr>
        <p:spPr bwMode="auto">
          <a:xfrm>
            <a:off x="182563" y="6337300"/>
            <a:ext cx="66468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ru-RU" altLang="ru-RU" sz="2400" dirty="0">
                <a:solidFill>
                  <a:schemeClr val="bg1"/>
                </a:solidFill>
                <a:latin typeface="Franklin Gothic Demi" pitchFamily="34" charset="0"/>
              </a:rPr>
              <a:t>Московское общество рассеянного склероза </a:t>
            </a:r>
          </a:p>
        </p:txBody>
      </p:sp>
      <p:sp>
        <p:nvSpPr>
          <p:cNvPr id="34" name="Заголовок 1"/>
          <p:cNvSpPr txBox="1">
            <a:spLocks/>
          </p:cNvSpPr>
          <p:nvPr/>
        </p:nvSpPr>
        <p:spPr>
          <a:xfrm>
            <a:off x="619124" y="6040133"/>
            <a:ext cx="7058025" cy="199281"/>
          </a:xfrm>
          <a:prstGeom prst="rect">
            <a:avLst/>
          </a:prstGeom>
        </p:spPr>
        <p:txBody>
          <a:bodyPr lIns="91435" tIns="45718" rIns="91435" bIns="45718">
            <a:noAutofit/>
          </a:bodyPr>
          <a:lstStyle/>
          <a:p>
            <a:pPr defTabSz="914356" eaLnBrk="0" fontAlgn="auto" hangingPunct="0">
              <a:spcAft>
                <a:spcPts val="0"/>
              </a:spcAft>
              <a:defRPr/>
            </a:pPr>
            <a:r>
              <a:rPr lang="ru-RU" sz="1200" dirty="0" smtClean="0">
                <a:solidFill>
                  <a:srgbClr val="002060"/>
                </a:solidFill>
                <a:latin typeface="+mn-lt"/>
                <a:ea typeface="+mj-ea"/>
                <a:cs typeface="+mj-cs"/>
              </a:rPr>
              <a:t>Общероссийская общественная организация инвалидов – больных рассеянным склерозом </a:t>
            </a:r>
            <a:endParaRPr lang="ru-RU" sz="1200" dirty="0">
              <a:solidFill>
                <a:srgbClr val="002060"/>
              </a:solidFill>
              <a:latin typeface="+mn-lt"/>
              <a:ea typeface="+mj-ea"/>
              <a:cs typeface="+mj-cs"/>
            </a:endParaRPr>
          </a:p>
        </p:txBody>
      </p:sp>
      <p:sp>
        <p:nvSpPr>
          <p:cNvPr id="35" name="TextBox 34"/>
          <p:cNvSpPr txBox="1"/>
          <p:nvPr/>
        </p:nvSpPr>
        <p:spPr>
          <a:xfrm>
            <a:off x="7629525" y="6012247"/>
            <a:ext cx="1362075" cy="276995"/>
          </a:xfrm>
          <a:prstGeom prst="rect">
            <a:avLst/>
          </a:prstGeom>
          <a:noFill/>
        </p:spPr>
        <p:txBody>
          <a:bodyPr wrap="square" lIns="91435" tIns="45718" rIns="91435" bIns="45718" rtlCol="0">
            <a:spAutoFit/>
          </a:bodyPr>
          <a:lstStyle/>
          <a:p>
            <a:r>
              <a:rPr lang="en-US" sz="1200" dirty="0" smtClean="0">
                <a:solidFill>
                  <a:srgbClr val="002060"/>
                </a:solidFill>
                <a:latin typeface="+mn-lt"/>
              </a:rPr>
              <a:t>http://ms2002.ru/</a:t>
            </a:r>
            <a:endParaRPr lang="ru-RU" sz="1200" dirty="0">
              <a:solidFill>
                <a:srgbClr val="002060"/>
              </a:solidFill>
              <a:latin typeface="+mn-lt"/>
            </a:endParaRPr>
          </a:p>
        </p:txBody>
      </p:sp>
      <p:pic>
        <p:nvPicPr>
          <p:cNvPr id="36" name="Picture 3" descr="H:\2016\ОООИБРС\logo-ОООИБРС.png"/>
          <p:cNvPicPr>
            <a:picLocks noChangeAspect="1" noChangeArrowheads="1"/>
          </p:cNvPicPr>
          <p:nvPr/>
        </p:nvPicPr>
        <p:blipFill>
          <a:blip r:embed="rId3" cstate="print"/>
          <a:srcRect/>
          <a:stretch>
            <a:fillRect/>
          </a:stretch>
        </p:blipFill>
        <p:spPr bwMode="auto">
          <a:xfrm>
            <a:off x="240627" y="5994338"/>
            <a:ext cx="373707" cy="302226"/>
          </a:xfrm>
          <a:prstGeom prst="rect">
            <a:avLst/>
          </a:prstGeom>
          <a:noFill/>
          <a:ln>
            <a:noFill/>
          </a:ln>
          <a:effectLst>
            <a:outerShdw blurRad="50800" sx="107000" sy="107000" algn="ctr" rotWithShape="0">
              <a:schemeClr val="bg1"/>
            </a:outerShdw>
          </a:effectLst>
        </p:spPr>
      </p:pic>
      <p:pic>
        <p:nvPicPr>
          <p:cNvPr id="46" name="Picture 1" descr="G:\Актуальные проекты М\X Конгресс\PR Конгресса\Ролик 3\фото в ролик\Фото в ролик 2\Фото 2. Важные\IMG_0438.jpg"/>
          <p:cNvPicPr>
            <a:picLocks noChangeAspect="1" noChangeArrowheads="1"/>
          </p:cNvPicPr>
          <p:nvPr/>
        </p:nvPicPr>
        <p:blipFill>
          <a:blip r:embed="rId4" cstate="print"/>
          <a:srcRect l="5882" t="29106" b="10588"/>
          <a:stretch>
            <a:fillRect/>
          </a:stretch>
        </p:blipFill>
        <p:spPr bwMode="auto">
          <a:xfrm flipH="1">
            <a:off x="243136" y="4831060"/>
            <a:ext cx="1944216" cy="778587"/>
          </a:xfrm>
          <a:prstGeom prst="rect">
            <a:avLst/>
          </a:prstGeom>
          <a:noFill/>
        </p:spPr>
      </p:pic>
      <p:sp>
        <p:nvSpPr>
          <p:cNvPr id="47" name="Rectangle 1"/>
          <p:cNvSpPr>
            <a:spLocks noChangeArrowheads="1"/>
          </p:cNvSpPr>
          <p:nvPr/>
        </p:nvSpPr>
        <p:spPr bwMode="auto">
          <a:xfrm>
            <a:off x="7920060" y="1813697"/>
            <a:ext cx="1281090" cy="553994"/>
          </a:xfrm>
          <a:prstGeom prst="rect">
            <a:avLst/>
          </a:prstGeom>
          <a:noFill/>
          <a:ln w="9525">
            <a:noFill/>
            <a:miter lim="800000"/>
            <a:headEnd/>
            <a:tailEnd/>
          </a:ln>
          <a:effectLst>
            <a:outerShdw dist="25400" dir="1200000" algn="l" rotWithShape="0">
              <a:schemeClr val="bg1"/>
            </a:outerShdw>
          </a:effectLst>
        </p:spPr>
        <p:txBody>
          <a:bodyPr vert="horz" wrap="square" lIns="91435" tIns="45718" rIns="91435" bIns="45718" numCol="1" anchor="ctr" anchorCtr="0" compatLnSpc="1">
            <a:prstTxWarp prst="textNoShape">
              <a:avLst/>
            </a:prstTxWarp>
            <a:spAutoFit/>
          </a:bodyPr>
          <a:lstStyle/>
          <a:p>
            <a:pPr eaLnBrk="0" hangingPunct="0">
              <a:lnSpc>
                <a:spcPts val="1800"/>
              </a:lnSpc>
            </a:pPr>
            <a:r>
              <a:rPr lang="ru-RU" sz="2400" b="1" dirty="0" smtClean="0">
                <a:solidFill>
                  <a:srgbClr val="C00000"/>
                </a:solidFill>
                <a:latin typeface="Verdana" pitchFamily="34" charset="0"/>
              </a:rPr>
              <a:t>25</a:t>
            </a:r>
            <a:r>
              <a:rPr lang="ru-RU" sz="2200" b="1" dirty="0" smtClean="0">
                <a:solidFill>
                  <a:srgbClr val="C00000"/>
                </a:solidFill>
                <a:latin typeface="Verdana" pitchFamily="34" charset="0"/>
              </a:rPr>
              <a:t> </a:t>
            </a:r>
            <a:br>
              <a:rPr lang="ru-RU" sz="2200" b="1" dirty="0" smtClean="0">
                <a:solidFill>
                  <a:srgbClr val="C00000"/>
                </a:solidFill>
                <a:latin typeface="Verdana" pitchFamily="34" charset="0"/>
              </a:rPr>
            </a:br>
            <a:r>
              <a:rPr lang="ru-RU" sz="1400" b="1" dirty="0" smtClean="0">
                <a:solidFill>
                  <a:srgbClr val="C00000"/>
                </a:solidFill>
                <a:latin typeface="Verdana" pitchFamily="34" charset="0"/>
              </a:rPr>
              <a:t>млн. руб.</a:t>
            </a:r>
          </a:p>
        </p:txBody>
      </p:sp>
      <p:pic>
        <p:nvPicPr>
          <p:cNvPr id="48" name="Рисунок 47" descr="bejanova.jpg"/>
          <p:cNvPicPr>
            <a:picLocks noChangeAspect="1"/>
          </p:cNvPicPr>
          <p:nvPr/>
        </p:nvPicPr>
        <p:blipFill>
          <a:blip r:embed="rId5" cstate="print"/>
          <a:srcRect t="19028" b="31195"/>
          <a:stretch>
            <a:fillRect/>
          </a:stretch>
        </p:blipFill>
        <p:spPr>
          <a:xfrm>
            <a:off x="243136" y="1773188"/>
            <a:ext cx="1928828" cy="720080"/>
          </a:xfrm>
          <a:prstGeom prst="rect">
            <a:avLst/>
          </a:prstGeom>
        </p:spPr>
      </p:pic>
      <p:pic>
        <p:nvPicPr>
          <p:cNvPr id="49" name="Рисунок 48" descr="IMG_9224.JPG"/>
          <p:cNvPicPr>
            <a:picLocks noChangeAspect="1"/>
          </p:cNvPicPr>
          <p:nvPr/>
        </p:nvPicPr>
        <p:blipFill>
          <a:blip r:embed="rId6" cstate="print"/>
          <a:srcRect t="11250" b="30114"/>
          <a:stretch>
            <a:fillRect/>
          </a:stretch>
        </p:blipFill>
        <p:spPr>
          <a:xfrm>
            <a:off x="243136" y="2793876"/>
            <a:ext cx="1928826" cy="753986"/>
          </a:xfrm>
          <a:prstGeom prst="rect">
            <a:avLst/>
          </a:prstGeom>
        </p:spPr>
      </p:pic>
      <p:pic>
        <p:nvPicPr>
          <p:cNvPr id="50" name="Рисунок 49" descr="imgs-1463723922_Regular.jpg"/>
          <p:cNvPicPr>
            <a:picLocks noChangeAspect="1"/>
          </p:cNvPicPr>
          <p:nvPr/>
        </p:nvPicPr>
        <p:blipFill>
          <a:blip r:embed="rId7" cstate="print"/>
          <a:srcRect t="15000" b="7298"/>
          <a:stretch>
            <a:fillRect/>
          </a:stretch>
        </p:blipFill>
        <p:spPr>
          <a:xfrm>
            <a:off x="243136" y="742266"/>
            <a:ext cx="1928828" cy="749364"/>
          </a:xfrm>
          <a:prstGeom prst="rect">
            <a:avLst/>
          </a:prstGeom>
        </p:spPr>
      </p:pic>
      <p:sp>
        <p:nvSpPr>
          <p:cNvPr id="51" name="TextBox 50"/>
          <p:cNvSpPr txBox="1"/>
          <p:nvPr/>
        </p:nvSpPr>
        <p:spPr>
          <a:xfrm>
            <a:off x="204759" y="699542"/>
            <a:ext cx="1071570" cy="461661"/>
          </a:xfrm>
          <a:prstGeom prst="rect">
            <a:avLst/>
          </a:prstGeom>
          <a:noFill/>
        </p:spPr>
        <p:txBody>
          <a:bodyPr wrap="square" lIns="91435" tIns="45718" rIns="91435" bIns="45718" rtlCol="0">
            <a:spAutoFit/>
          </a:bodyPr>
          <a:lstStyle/>
          <a:p>
            <a:r>
              <a:rPr lang="en-US" sz="2400" b="1" dirty="0" smtClean="0">
                <a:solidFill>
                  <a:schemeClr val="bg1"/>
                </a:solidFill>
                <a:latin typeface="Arial Black" pitchFamily="34" charset="0"/>
              </a:rPr>
              <a:t>2013</a:t>
            </a:r>
            <a:endParaRPr lang="ru-RU" sz="2400" b="1" dirty="0">
              <a:solidFill>
                <a:schemeClr val="bg1"/>
              </a:solidFill>
              <a:latin typeface="Arial Black" pitchFamily="34" charset="0"/>
            </a:endParaRPr>
          </a:p>
        </p:txBody>
      </p:sp>
      <p:sp>
        <p:nvSpPr>
          <p:cNvPr id="52" name="TextBox 51"/>
          <p:cNvSpPr txBox="1"/>
          <p:nvPr/>
        </p:nvSpPr>
        <p:spPr>
          <a:xfrm>
            <a:off x="204759" y="1720230"/>
            <a:ext cx="1071570" cy="461661"/>
          </a:xfrm>
          <a:prstGeom prst="rect">
            <a:avLst/>
          </a:prstGeom>
          <a:noFill/>
        </p:spPr>
        <p:txBody>
          <a:bodyPr wrap="square" lIns="91435" tIns="45718" rIns="91435" bIns="45718" rtlCol="0">
            <a:spAutoFit/>
          </a:bodyPr>
          <a:lstStyle/>
          <a:p>
            <a:r>
              <a:rPr lang="en-US" sz="2400" b="1" dirty="0" smtClean="0">
                <a:solidFill>
                  <a:schemeClr val="bg1"/>
                </a:solidFill>
                <a:latin typeface="Arial Black" pitchFamily="34" charset="0"/>
              </a:rPr>
              <a:t>2014</a:t>
            </a:r>
            <a:endParaRPr lang="ru-RU" sz="2400" b="1" dirty="0">
              <a:solidFill>
                <a:schemeClr val="bg1"/>
              </a:solidFill>
              <a:latin typeface="Arial Black" pitchFamily="34" charset="0"/>
            </a:endParaRPr>
          </a:p>
        </p:txBody>
      </p:sp>
      <p:sp>
        <p:nvSpPr>
          <p:cNvPr id="53" name="TextBox 52"/>
          <p:cNvSpPr txBox="1"/>
          <p:nvPr/>
        </p:nvSpPr>
        <p:spPr>
          <a:xfrm>
            <a:off x="204759" y="3158209"/>
            <a:ext cx="1071570" cy="461661"/>
          </a:xfrm>
          <a:prstGeom prst="rect">
            <a:avLst/>
          </a:prstGeom>
          <a:noFill/>
        </p:spPr>
        <p:txBody>
          <a:bodyPr wrap="square" lIns="91435" tIns="45718" rIns="91435" bIns="45718" rtlCol="0">
            <a:spAutoFit/>
          </a:bodyPr>
          <a:lstStyle/>
          <a:p>
            <a:r>
              <a:rPr lang="en-US" sz="2400" b="1" dirty="0" smtClean="0">
                <a:solidFill>
                  <a:schemeClr val="bg1"/>
                </a:solidFill>
                <a:latin typeface="Arial Black" pitchFamily="34" charset="0"/>
              </a:rPr>
              <a:t>201</a:t>
            </a:r>
            <a:r>
              <a:rPr lang="ru-RU" sz="2400" b="1" dirty="0" smtClean="0">
                <a:solidFill>
                  <a:schemeClr val="bg1"/>
                </a:solidFill>
                <a:latin typeface="Arial Black" pitchFamily="34" charset="0"/>
              </a:rPr>
              <a:t>5</a:t>
            </a:r>
            <a:endParaRPr lang="ru-RU" sz="2400" b="1" dirty="0">
              <a:solidFill>
                <a:schemeClr val="bg1"/>
              </a:solidFill>
              <a:latin typeface="Arial Black" pitchFamily="34" charset="0"/>
            </a:endParaRPr>
          </a:p>
        </p:txBody>
      </p:sp>
      <p:sp>
        <p:nvSpPr>
          <p:cNvPr id="54" name="Rectangle 1"/>
          <p:cNvSpPr>
            <a:spLocks noChangeArrowheads="1"/>
          </p:cNvSpPr>
          <p:nvPr/>
        </p:nvSpPr>
        <p:spPr bwMode="auto">
          <a:xfrm>
            <a:off x="7920059" y="826387"/>
            <a:ext cx="1281091" cy="553994"/>
          </a:xfrm>
          <a:prstGeom prst="rect">
            <a:avLst/>
          </a:prstGeom>
          <a:noFill/>
          <a:ln w="9525">
            <a:noFill/>
            <a:miter lim="800000"/>
            <a:headEnd/>
            <a:tailEnd/>
          </a:ln>
          <a:effectLst>
            <a:outerShdw dist="25400" dir="1200000" algn="l" rotWithShape="0">
              <a:schemeClr val="bg1"/>
            </a:outerShdw>
          </a:effectLst>
        </p:spPr>
        <p:txBody>
          <a:bodyPr vert="horz" wrap="square" lIns="91435" tIns="45718" rIns="91435" bIns="45718" numCol="1" anchor="ctr" anchorCtr="0" compatLnSpc="1">
            <a:prstTxWarp prst="textNoShape">
              <a:avLst/>
            </a:prstTxWarp>
            <a:spAutoFit/>
          </a:bodyPr>
          <a:lstStyle/>
          <a:p>
            <a:pPr defTabSz="914356" eaLnBrk="0" hangingPunct="0">
              <a:lnSpc>
                <a:spcPts val="1800"/>
              </a:lnSpc>
            </a:pPr>
            <a:r>
              <a:rPr lang="ru-RU" sz="2400" b="1" dirty="0" smtClean="0">
                <a:solidFill>
                  <a:srgbClr val="C00000"/>
                </a:solidFill>
                <a:latin typeface="Verdana" pitchFamily="34" charset="0"/>
              </a:rPr>
              <a:t>8</a:t>
            </a:r>
            <a:r>
              <a:rPr lang="en-US" sz="2200" b="1" dirty="0" smtClean="0">
                <a:solidFill>
                  <a:srgbClr val="C00000"/>
                </a:solidFill>
                <a:latin typeface="Verdana" pitchFamily="34" charset="0"/>
              </a:rPr>
              <a:t> </a:t>
            </a:r>
            <a:r>
              <a:rPr lang="ru-RU" sz="2200" b="1" dirty="0" smtClean="0">
                <a:solidFill>
                  <a:srgbClr val="C00000"/>
                </a:solidFill>
                <a:latin typeface="Verdana" pitchFamily="34" charset="0"/>
              </a:rPr>
              <a:t/>
            </a:r>
            <a:br>
              <a:rPr lang="ru-RU" sz="2200" b="1" dirty="0" smtClean="0">
                <a:solidFill>
                  <a:srgbClr val="C00000"/>
                </a:solidFill>
                <a:latin typeface="Verdana" pitchFamily="34" charset="0"/>
              </a:rPr>
            </a:br>
            <a:r>
              <a:rPr lang="ru-RU" sz="1400" b="1" dirty="0" smtClean="0">
                <a:solidFill>
                  <a:srgbClr val="C00000"/>
                </a:solidFill>
                <a:latin typeface="Verdana" pitchFamily="34" charset="0"/>
              </a:rPr>
              <a:t>млн. руб.</a:t>
            </a:r>
          </a:p>
        </p:txBody>
      </p:sp>
      <p:sp>
        <p:nvSpPr>
          <p:cNvPr id="55" name="Прямоугольник 54"/>
          <p:cNvSpPr/>
          <p:nvPr/>
        </p:nvSpPr>
        <p:spPr>
          <a:xfrm>
            <a:off x="2381237" y="1446832"/>
            <a:ext cx="5572165" cy="1277269"/>
          </a:xfrm>
          <a:prstGeom prst="rect">
            <a:avLst/>
          </a:prstGeom>
        </p:spPr>
        <p:txBody>
          <a:bodyPr wrap="square" lIns="91435" tIns="45718" rIns="91435" bIns="45718">
            <a:spAutoFit/>
          </a:bodyPr>
          <a:lstStyle/>
          <a:p>
            <a:pPr>
              <a:spcBef>
                <a:spcPts val="0"/>
              </a:spcBef>
              <a:spcAft>
                <a:spcPts val="0"/>
              </a:spcAft>
            </a:pPr>
            <a:r>
              <a:rPr lang="ru-RU" sz="1100" b="1" dirty="0" smtClean="0">
                <a:solidFill>
                  <a:srgbClr val="002060"/>
                </a:solidFill>
                <a:latin typeface="+mn-lt"/>
              </a:rPr>
              <a:t>Центр семейной реабилитации</a:t>
            </a:r>
          </a:p>
          <a:p>
            <a:pPr>
              <a:spcBef>
                <a:spcPts val="0"/>
              </a:spcBef>
              <a:spcAft>
                <a:spcPts val="0"/>
              </a:spcAft>
            </a:pPr>
            <a:r>
              <a:rPr lang="ru-RU" sz="1100" b="1" dirty="0" smtClean="0">
                <a:solidFill>
                  <a:srgbClr val="002060"/>
                </a:solidFill>
                <a:latin typeface="+mn-lt"/>
              </a:rPr>
              <a:t>Обучение пациентов общественному контролю</a:t>
            </a:r>
          </a:p>
          <a:p>
            <a:pPr>
              <a:spcBef>
                <a:spcPts val="0"/>
              </a:spcBef>
              <a:spcAft>
                <a:spcPts val="0"/>
              </a:spcAft>
            </a:pPr>
            <a:r>
              <a:rPr lang="ru-RU" sz="1100" b="1" dirty="0" smtClean="0">
                <a:solidFill>
                  <a:srgbClr val="002060"/>
                </a:solidFill>
                <a:latin typeface="+mn-lt"/>
              </a:rPr>
              <a:t>Общественный контроль за качеством дорогостоящей лекарственной </a:t>
            </a:r>
            <a:r>
              <a:rPr lang="ru-RU" sz="1100" b="1" dirty="0" smtClean="0">
                <a:solidFill>
                  <a:srgbClr val="002060"/>
                </a:solidFill>
                <a:latin typeface="+mn-lt"/>
              </a:rPr>
              <a:t>помощи</a:t>
            </a:r>
            <a:endParaRPr lang="ru-RU" sz="1100" b="1" dirty="0" smtClean="0">
              <a:solidFill>
                <a:srgbClr val="002060"/>
              </a:solidFill>
              <a:latin typeface="+mn-lt"/>
            </a:endParaRPr>
          </a:p>
          <a:p>
            <a:pPr>
              <a:spcBef>
                <a:spcPts val="0"/>
              </a:spcBef>
              <a:spcAft>
                <a:spcPts val="0"/>
              </a:spcAft>
            </a:pPr>
            <a:r>
              <a:rPr lang="ru-RU" sz="1100" b="1" dirty="0" smtClean="0">
                <a:solidFill>
                  <a:srgbClr val="002060"/>
                </a:solidFill>
                <a:latin typeface="+mn-lt"/>
              </a:rPr>
              <a:t>Мониторинг гражданской активности пациентского сообщества</a:t>
            </a:r>
          </a:p>
          <a:p>
            <a:pPr>
              <a:spcBef>
                <a:spcPts val="0"/>
              </a:spcBef>
              <a:spcAft>
                <a:spcPts val="0"/>
              </a:spcAft>
            </a:pPr>
            <a:r>
              <a:rPr lang="ru-RU" sz="1100" b="1" dirty="0" smtClean="0">
                <a:solidFill>
                  <a:srgbClr val="002060"/>
                </a:solidFill>
                <a:latin typeface="+mn-lt"/>
              </a:rPr>
              <a:t>Общественный контроль за нарушениями прав граждан на л/с</a:t>
            </a:r>
          </a:p>
          <a:p>
            <a:pPr>
              <a:spcBef>
                <a:spcPts val="0"/>
              </a:spcBef>
              <a:spcAft>
                <a:spcPts val="0"/>
              </a:spcAft>
            </a:pPr>
            <a:r>
              <a:rPr lang="ru-RU" sz="1100" b="1" dirty="0" smtClean="0">
                <a:solidFill>
                  <a:srgbClr val="002060"/>
                </a:solidFill>
                <a:latin typeface="+mn-lt"/>
              </a:rPr>
              <a:t>Общественный мониторинг удовлетворенности граждан</a:t>
            </a:r>
          </a:p>
        </p:txBody>
      </p:sp>
      <p:pic>
        <p:nvPicPr>
          <p:cNvPr id="56" name="Picture 2" descr="Z:\СОЦИАЛЬНАЯ МЕХАНИКА\АРХИВНЫЕ ПРОЕКТЫ 9\Грант ВСП-МЭ-ГД 2015\Тренинг 1 Москва\Фото\2015-05-30-4901.jpg"/>
          <p:cNvPicPr>
            <a:picLocks noChangeAspect="1" noChangeArrowheads="1"/>
          </p:cNvPicPr>
          <p:nvPr/>
        </p:nvPicPr>
        <p:blipFill>
          <a:blip r:embed="rId8" cstate="print"/>
          <a:srcRect l="5399" t="8538" r="908" b="29221"/>
          <a:stretch>
            <a:fillRect/>
          </a:stretch>
        </p:blipFill>
        <p:spPr bwMode="auto">
          <a:xfrm>
            <a:off x="243136" y="3841326"/>
            <a:ext cx="1928826" cy="720080"/>
          </a:xfrm>
          <a:prstGeom prst="rect">
            <a:avLst/>
          </a:prstGeom>
          <a:noFill/>
        </p:spPr>
      </p:pic>
      <p:sp>
        <p:nvSpPr>
          <p:cNvPr id="57" name="TextBox 56"/>
          <p:cNvSpPr txBox="1"/>
          <p:nvPr/>
        </p:nvSpPr>
        <p:spPr>
          <a:xfrm>
            <a:off x="204758" y="4197949"/>
            <a:ext cx="1982593" cy="461661"/>
          </a:xfrm>
          <a:prstGeom prst="rect">
            <a:avLst/>
          </a:prstGeom>
          <a:noFill/>
        </p:spPr>
        <p:txBody>
          <a:bodyPr wrap="square" lIns="91435" tIns="45718" rIns="91435" bIns="45718" rtlCol="0">
            <a:spAutoFit/>
          </a:bodyPr>
          <a:lstStyle/>
          <a:p>
            <a:r>
              <a:rPr lang="en-US" sz="2400" b="1" dirty="0" smtClean="0">
                <a:solidFill>
                  <a:schemeClr val="bg1"/>
                </a:solidFill>
                <a:latin typeface="Arial Black" pitchFamily="34" charset="0"/>
              </a:rPr>
              <a:t>201</a:t>
            </a:r>
            <a:r>
              <a:rPr lang="ru-RU" sz="2400" b="1" dirty="0" smtClean="0">
                <a:solidFill>
                  <a:schemeClr val="bg1"/>
                </a:solidFill>
                <a:latin typeface="Arial Black" pitchFamily="34" charset="0"/>
              </a:rPr>
              <a:t>6-2017</a:t>
            </a:r>
            <a:endParaRPr lang="ru-RU" sz="2400" b="1" dirty="0">
              <a:solidFill>
                <a:schemeClr val="bg1"/>
              </a:solidFill>
              <a:latin typeface="Arial Black" pitchFamily="34" charset="0"/>
            </a:endParaRPr>
          </a:p>
        </p:txBody>
      </p:sp>
      <p:sp>
        <p:nvSpPr>
          <p:cNvPr id="58" name="Прямоугольник 57"/>
          <p:cNvSpPr/>
          <p:nvPr/>
        </p:nvSpPr>
        <p:spPr>
          <a:xfrm>
            <a:off x="2381238" y="2708805"/>
            <a:ext cx="5572164" cy="1107992"/>
          </a:xfrm>
          <a:prstGeom prst="rect">
            <a:avLst/>
          </a:prstGeom>
        </p:spPr>
        <p:txBody>
          <a:bodyPr wrap="square" lIns="91435" tIns="45718" rIns="91435" bIns="45718">
            <a:spAutoFit/>
          </a:bodyPr>
          <a:lstStyle/>
          <a:p>
            <a:pPr>
              <a:spcBef>
                <a:spcPts val="0"/>
              </a:spcBef>
              <a:spcAft>
                <a:spcPts val="0"/>
              </a:spcAft>
            </a:pPr>
            <a:r>
              <a:rPr lang="ru-RU" sz="1100" b="1" dirty="0" smtClean="0">
                <a:solidFill>
                  <a:srgbClr val="002060"/>
                </a:solidFill>
                <a:latin typeface="+mn-lt"/>
              </a:rPr>
              <a:t>Школа общественных экспертов здравоохранения</a:t>
            </a:r>
          </a:p>
          <a:p>
            <a:pPr>
              <a:spcBef>
                <a:spcPts val="0"/>
              </a:spcBef>
              <a:spcAft>
                <a:spcPts val="0"/>
              </a:spcAft>
            </a:pPr>
            <a:r>
              <a:rPr lang="ru-RU" sz="1100" b="1" dirty="0" smtClean="0">
                <a:solidFill>
                  <a:srgbClr val="002060"/>
                </a:solidFill>
                <a:latin typeface="+mn-lt"/>
              </a:rPr>
              <a:t>Успешные практики общественного контроля НКО</a:t>
            </a:r>
          </a:p>
          <a:p>
            <a:pPr>
              <a:spcBef>
                <a:spcPts val="0"/>
              </a:spcBef>
              <a:spcAft>
                <a:spcPts val="0"/>
              </a:spcAft>
            </a:pPr>
            <a:r>
              <a:rPr lang="ru-RU" sz="1100" b="1" dirty="0" smtClean="0">
                <a:solidFill>
                  <a:srgbClr val="002060"/>
                </a:solidFill>
                <a:latin typeface="+mn-lt"/>
              </a:rPr>
              <a:t>Добровольческая служба – в поддержку гражданского контроля здравоохранения</a:t>
            </a:r>
          </a:p>
          <a:p>
            <a:pPr>
              <a:spcBef>
                <a:spcPts val="0"/>
              </a:spcBef>
              <a:spcAft>
                <a:spcPts val="0"/>
              </a:spcAft>
            </a:pPr>
            <a:r>
              <a:rPr lang="ru-RU" sz="1100" b="1" dirty="0" smtClean="0">
                <a:solidFill>
                  <a:srgbClr val="002060"/>
                </a:solidFill>
                <a:latin typeface="+mn-lt"/>
              </a:rPr>
              <a:t>Общественное участие в формировании политики здравоохранения</a:t>
            </a:r>
          </a:p>
          <a:p>
            <a:pPr>
              <a:spcBef>
                <a:spcPts val="0"/>
              </a:spcBef>
              <a:spcAft>
                <a:spcPts val="0"/>
              </a:spcAft>
            </a:pPr>
            <a:r>
              <a:rPr lang="ru-RU" sz="1100" b="1" dirty="0" smtClean="0">
                <a:solidFill>
                  <a:srgbClr val="002060"/>
                </a:solidFill>
                <a:latin typeface="+mn-lt"/>
              </a:rPr>
              <a:t>Информационное пространство РС</a:t>
            </a:r>
          </a:p>
        </p:txBody>
      </p:sp>
      <p:sp>
        <p:nvSpPr>
          <p:cNvPr id="59" name="Прямоугольник 58"/>
          <p:cNvSpPr/>
          <p:nvPr/>
        </p:nvSpPr>
        <p:spPr>
          <a:xfrm>
            <a:off x="2381238" y="3795514"/>
            <a:ext cx="5857916" cy="938714"/>
          </a:xfrm>
          <a:prstGeom prst="rect">
            <a:avLst/>
          </a:prstGeom>
        </p:spPr>
        <p:txBody>
          <a:bodyPr wrap="square" lIns="91435" tIns="45718" rIns="91435" bIns="45718">
            <a:spAutoFit/>
          </a:bodyPr>
          <a:lstStyle/>
          <a:p>
            <a:pPr>
              <a:spcBef>
                <a:spcPts val="0"/>
              </a:spcBef>
              <a:spcAft>
                <a:spcPts val="0"/>
              </a:spcAft>
            </a:pPr>
            <a:r>
              <a:rPr lang="ru-RU" sz="1100" b="1" dirty="0" smtClean="0">
                <a:solidFill>
                  <a:srgbClr val="002060"/>
                </a:solidFill>
                <a:latin typeface="+mn-lt"/>
              </a:rPr>
              <a:t>Школа общественных экспертов здравоохранения</a:t>
            </a:r>
          </a:p>
          <a:p>
            <a:pPr>
              <a:spcBef>
                <a:spcPts val="0"/>
              </a:spcBef>
              <a:spcAft>
                <a:spcPts val="0"/>
              </a:spcAft>
            </a:pPr>
            <a:r>
              <a:rPr lang="ru-RU" sz="1100" b="1" dirty="0" smtClean="0">
                <a:solidFill>
                  <a:srgbClr val="002060"/>
                </a:solidFill>
                <a:latin typeface="+mn-lt"/>
              </a:rPr>
              <a:t>Успешные практики общественного контроля НКО</a:t>
            </a:r>
          </a:p>
          <a:p>
            <a:pPr>
              <a:spcBef>
                <a:spcPts val="0"/>
              </a:spcBef>
              <a:spcAft>
                <a:spcPts val="0"/>
              </a:spcAft>
            </a:pPr>
            <a:r>
              <a:rPr lang="ru-RU" sz="1100" b="1" dirty="0" smtClean="0">
                <a:solidFill>
                  <a:srgbClr val="002060"/>
                </a:solidFill>
                <a:latin typeface="+mn-lt"/>
              </a:rPr>
              <a:t>Добровольческая служба – в поддержку гражданского контроля здравоохранения</a:t>
            </a:r>
          </a:p>
          <a:p>
            <a:pPr>
              <a:spcBef>
                <a:spcPts val="0"/>
              </a:spcBef>
              <a:spcAft>
                <a:spcPts val="0"/>
              </a:spcAft>
            </a:pPr>
            <a:r>
              <a:rPr lang="ru-RU" sz="1100" b="1" dirty="0" smtClean="0">
                <a:solidFill>
                  <a:srgbClr val="002060"/>
                </a:solidFill>
                <a:latin typeface="+mn-lt"/>
              </a:rPr>
              <a:t>Общественное участие в формировании политики здравоохранения</a:t>
            </a:r>
          </a:p>
        </p:txBody>
      </p:sp>
      <p:sp>
        <p:nvSpPr>
          <p:cNvPr id="60" name="Rectangle 1"/>
          <p:cNvSpPr>
            <a:spLocks noChangeArrowheads="1"/>
          </p:cNvSpPr>
          <p:nvPr/>
        </p:nvSpPr>
        <p:spPr bwMode="auto">
          <a:xfrm>
            <a:off x="7920059" y="2923121"/>
            <a:ext cx="1281091" cy="553994"/>
          </a:xfrm>
          <a:prstGeom prst="rect">
            <a:avLst/>
          </a:prstGeom>
          <a:noFill/>
          <a:ln w="9525">
            <a:noFill/>
            <a:miter lim="800000"/>
            <a:headEnd/>
            <a:tailEnd/>
          </a:ln>
          <a:effectLst>
            <a:outerShdw dist="25400" dir="1200000" algn="l" rotWithShape="0">
              <a:schemeClr val="bg1"/>
            </a:outerShdw>
          </a:effectLst>
        </p:spPr>
        <p:txBody>
          <a:bodyPr vert="horz" wrap="square" lIns="91435" tIns="45718" rIns="91435" bIns="45718" numCol="1" anchor="ctr" anchorCtr="0" compatLnSpc="1">
            <a:prstTxWarp prst="textNoShape">
              <a:avLst/>
            </a:prstTxWarp>
            <a:spAutoFit/>
          </a:bodyPr>
          <a:lstStyle/>
          <a:p>
            <a:pPr eaLnBrk="0" hangingPunct="0">
              <a:lnSpc>
                <a:spcPts val="1800"/>
              </a:lnSpc>
            </a:pPr>
            <a:r>
              <a:rPr lang="ru-RU" sz="2400" b="1" dirty="0" smtClean="0">
                <a:solidFill>
                  <a:srgbClr val="C00000"/>
                </a:solidFill>
                <a:latin typeface="Verdana" pitchFamily="34" charset="0"/>
              </a:rPr>
              <a:t>20</a:t>
            </a:r>
            <a:r>
              <a:rPr lang="ru-RU" b="1" dirty="0" smtClean="0">
                <a:solidFill>
                  <a:srgbClr val="C00000"/>
                </a:solidFill>
                <a:latin typeface="Verdana" pitchFamily="34" charset="0"/>
              </a:rPr>
              <a:t> </a:t>
            </a:r>
            <a:br>
              <a:rPr lang="ru-RU" b="1" dirty="0" smtClean="0">
                <a:solidFill>
                  <a:srgbClr val="C00000"/>
                </a:solidFill>
                <a:latin typeface="Verdana" pitchFamily="34" charset="0"/>
              </a:rPr>
            </a:br>
            <a:r>
              <a:rPr lang="ru-RU" sz="1400" b="1" dirty="0" smtClean="0">
                <a:solidFill>
                  <a:srgbClr val="C00000"/>
                </a:solidFill>
                <a:latin typeface="Verdana" pitchFamily="34" charset="0"/>
              </a:rPr>
              <a:t>млн. руб.</a:t>
            </a:r>
          </a:p>
        </p:txBody>
      </p:sp>
      <p:sp>
        <p:nvSpPr>
          <p:cNvPr id="61" name="Rectangle 1"/>
          <p:cNvSpPr>
            <a:spLocks noChangeArrowheads="1"/>
          </p:cNvSpPr>
          <p:nvPr/>
        </p:nvSpPr>
        <p:spPr bwMode="auto">
          <a:xfrm>
            <a:off x="7920059" y="3939530"/>
            <a:ext cx="1357322" cy="553994"/>
          </a:xfrm>
          <a:prstGeom prst="rect">
            <a:avLst/>
          </a:prstGeom>
          <a:noFill/>
          <a:ln w="9525">
            <a:noFill/>
            <a:miter lim="800000"/>
            <a:headEnd/>
            <a:tailEnd/>
          </a:ln>
          <a:effectLst>
            <a:outerShdw dist="25400" dir="1200000" algn="l" rotWithShape="0">
              <a:schemeClr val="bg1"/>
            </a:outerShdw>
          </a:effectLst>
        </p:spPr>
        <p:txBody>
          <a:bodyPr vert="horz" wrap="square" lIns="91435" tIns="45718" rIns="91435" bIns="45718" numCol="1" anchor="ctr" anchorCtr="0" compatLnSpc="1">
            <a:prstTxWarp prst="textNoShape">
              <a:avLst/>
            </a:prstTxWarp>
            <a:spAutoFit/>
          </a:bodyPr>
          <a:lstStyle/>
          <a:p>
            <a:pPr eaLnBrk="0" hangingPunct="0">
              <a:lnSpc>
                <a:spcPts val="1800"/>
              </a:lnSpc>
            </a:pPr>
            <a:r>
              <a:rPr lang="ru-RU" sz="2400" b="1" dirty="0" smtClean="0">
                <a:solidFill>
                  <a:srgbClr val="C00000"/>
                </a:solidFill>
                <a:latin typeface="Verdana" pitchFamily="34" charset="0"/>
              </a:rPr>
              <a:t>57</a:t>
            </a:r>
            <a:r>
              <a:rPr lang="ru-RU" sz="2200" b="1" dirty="0" smtClean="0">
                <a:solidFill>
                  <a:srgbClr val="C00000"/>
                </a:solidFill>
                <a:latin typeface="Verdana" pitchFamily="34" charset="0"/>
              </a:rPr>
              <a:t> </a:t>
            </a:r>
            <a:br>
              <a:rPr lang="ru-RU" sz="2200" b="1" dirty="0" smtClean="0">
                <a:solidFill>
                  <a:srgbClr val="C00000"/>
                </a:solidFill>
                <a:latin typeface="Verdana" pitchFamily="34" charset="0"/>
              </a:rPr>
            </a:br>
            <a:r>
              <a:rPr lang="ru-RU" sz="1400" b="1" dirty="0" smtClean="0">
                <a:solidFill>
                  <a:srgbClr val="C00000"/>
                </a:solidFill>
                <a:latin typeface="Verdana" pitchFamily="34" charset="0"/>
              </a:rPr>
              <a:t>млн. руб.</a:t>
            </a:r>
          </a:p>
        </p:txBody>
      </p:sp>
      <p:sp>
        <p:nvSpPr>
          <p:cNvPr id="62" name="Прямоугольник 61"/>
          <p:cNvSpPr/>
          <p:nvPr/>
        </p:nvSpPr>
        <p:spPr>
          <a:xfrm>
            <a:off x="2381237" y="785267"/>
            <a:ext cx="4572000" cy="600160"/>
          </a:xfrm>
          <a:prstGeom prst="rect">
            <a:avLst/>
          </a:prstGeom>
        </p:spPr>
        <p:txBody>
          <a:bodyPr lIns="91435" tIns="45718" rIns="91435" bIns="45718">
            <a:spAutoFit/>
          </a:bodyPr>
          <a:lstStyle/>
          <a:p>
            <a:pPr>
              <a:spcBef>
                <a:spcPts val="0"/>
              </a:spcBef>
              <a:spcAft>
                <a:spcPts val="0"/>
              </a:spcAft>
            </a:pPr>
            <a:r>
              <a:rPr lang="ru-RU" sz="1100" b="1" dirty="0" smtClean="0">
                <a:solidFill>
                  <a:srgbClr val="002060"/>
                </a:solidFill>
                <a:latin typeface="+mn-lt"/>
              </a:rPr>
              <a:t>Мониторинг качества жизни инвалидов</a:t>
            </a:r>
          </a:p>
          <a:p>
            <a:pPr>
              <a:spcBef>
                <a:spcPts val="0"/>
              </a:spcBef>
              <a:spcAft>
                <a:spcPts val="0"/>
              </a:spcAft>
            </a:pPr>
            <a:r>
              <a:rPr lang="ru-RU" sz="1100" b="1" dirty="0" smtClean="0">
                <a:solidFill>
                  <a:srgbClr val="002060"/>
                </a:solidFill>
                <a:latin typeface="+mn-lt"/>
              </a:rPr>
              <a:t>Реинтеграция в общество больных рассеянным склерозом</a:t>
            </a:r>
          </a:p>
          <a:p>
            <a:pPr>
              <a:spcBef>
                <a:spcPts val="0"/>
              </a:spcBef>
              <a:spcAft>
                <a:spcPts val="0"/>
              </a:spcAft>
            </a:pPr>
            <a:r>
              <a:rPr lang="ru-RU" sz="1100" b="1" dirty="0" smtClean="0">
                <a:solidFill>
                  <a:srgbClr val="002060"/>
                </a:solidFill>
                <a:latin typeface="+mn-lt"/>
              </a:rPr>
              <a:t>Общественное участие в защите прав пациентов с раком</a:t>
            </a:r>
          </a:p>
        </p:txBody>
      </p:sp>
      <p:sp>
        <p:nvSpPr>
          <p:cNvPr id="63" name="TextBox 62"/>
          <p:cNvSpPr txBox="1"/>
          <p:nvPr/>
        </p:nvSpPr>
        <p:spPr>
          <a:xfrm>
            <a:off x="171128" y="5191100"/>
            <a:ext cx="2015654" cy="461661"/>
          </a:xfrm>
          <a:prstGeom prst="rect">
            <a:avLst/>
          </a:prstGeom>
          <a:noFill/>
        </p:spPr>
        <p:txBody>
          <a:bodyPr wrap="square" lIns="91435" tIns="45718" rIns="91435" bIns="45718" rtlCol="0">
            <a:spAutoFit/>
          </a:bodyPr>
          <a:lstStyle/>
          <a:p>
            <a:r>
              <a:rPr lang="en-US" sz="2400" b="1" dirty="0" smtClean="0">
                <a:solidFill>
                  <a:schemeClr val="bg1"/>
                </a:solidFill>
                <a:latin typeface="Arial Black" pitchFamily="34" charset="0"/>
              </a:rPr>
              <a:t>201</a:t>
            </a:r>
            <a:r>
              <a:rPr lang="ru-RU" sz="2400" b="1" dirty="0" smtClean="0">
                <a:solidFill>
                  <a:schemeClr val="bg1"/>
                </a:solidFill>
                <a:latin typeface="Arial Black" pitchFamily="34" charset="0"/>
              </a:rPr>
              <a:t>8-2020 </a:t>
            </a:r>
            <a:endParaRPr lang="ru-RU" sz="2400" b="1" dirty="0">
              <a:solidFill>
                <a:schemeClr val="bg1"/>
              </a:solidFill>
              <a:latin typeface="Arial Black" pitchFamily="34" charset="0"/>
            </a:endParaRPr>
          </a:p>
        </p:txBody>
      </p:sp>
      <p:sp>
        <p:nvSpPr>
          <p:cNvPr id="64" name="Прямоугольник 63"/>
          <p:cNvSpPr/>
          <p:nvPr/>
        </p:nvSpPr>
        <p:spPr>
          <a:xfrm>
            <a:off x="2366417" y="4759052"/>
            <a:ext cx="5857916" cy="1107992"/>
          </a:xfrm>
          <a:prstGeom prst="rect">
            <a:avLst/>
          </a:prstGeom>
        </p:spPr>
        <p:txBody>
          <a:bodyPr wrap="square" lIns="91435" tIns="45718" rIns="91435" bIns="45718">
            <a:spAutoFit/>
          </a:bodyPr>
          <a:lstStyle/>
          <a:p>
            <a:pPr>
              <a:spcBef>
                <a:spcPts val="0"/>
              </a:spcBef>
              <a:spcAft>
                <a:spcPts val="0"/>
              </a:spcAft>
            </a:pPr>
            <a:r>
              <a:rPr lang="ru-RU" sz="1100" b="1" dirty="0" smtClean="0">
                <a:solidFill>
                  <a:srgbClr val="002060"/>
                </a:solidFill>
                <a:latin typeface="+mn-lt"/>
              </a:rPr>
              <a:t>Общественные советы по защите прав пациентов в Российской Федерации </a:t>
            </a:r>
          </a:p>
          <a:p>
            <a:pPr>
              <a:spcBef>
                <a:spcPts val="0"/>
              </a:spcBef>
              <a:spcAft>
                <a:spcPts val="0"/>
              </a:spcAft>
            </a:pPr>
            <a:r>
              <a:rPr lang="ru-RU" sz="1100" b="1" dirty="0" smtClean="0">
                <a:solidFill>
                  <a:srgbClr val="002060"/>
                </a:solidFill>
                <a:latin typeface="+mn-lt"/>
              </a:rPr>
              <a:t>Развитие общественных организаций пациентов в ЕАЭС</a:t>
            </a:r>
          </a:p>
          <a:p>
            <a:pPr>
              <a:spcBef>
                <a:spcPts val="0"/>
              </a:spcBef>
              <a:spcAft>
                <a:spcPts val="0"/>
              </a:spcAft>
            </a:pPr>
            <a:r>
              <a:rPr lang="ru-RU" sz="1100" b="1" dirty="0" smtClean="0">
                <a:solidFill>
                  <a:srgbClr val="002060"/>
                </a:solidFill>
                <a:latin typeface="+mn-lt"/>
              </a:rPr>
              <a:t>Право на здоровье. Развитие здравоохранения и </a:t>
            </a:r>
            <a:r>
              <a:rPr lang="ru-RU" sz="1100" b="1" dirty="0" err="1" smtClean="0">
                <a:solidFill>
                  <a:srgbClr val="002060"/>
                </a:solidFill>
                <a:latin typeface="+mn-lt"/>
              </a:rPr>
              <a:t>пациентской</a:t>
            </a:r>
            <a:r>
              <a:rPr lang="ru-RU" sz="1100" b="1" dirty="0" smtClean="0">
                <a:solidFill>
                  <a:srgbClr val="002060"/>
                </a:solidFill>
                <a:latin typeface="+mn-lt"/>
              </a:rPr>
              <a:t> активности в ЗАТО</a:t>
            </a:r>
            <a:br>
              <a:rPr lang="ru-RU" sz="1100" b="1" dirty="0" smtClean="0">
                <a:solidFill>
                  <a:srgbClr val="002060"/>
                </a:solidFill>
                <a:latin typeface="+mn-lt"/>
              </a:rPr>
            </a:br>
            <a:r>
              <a:rPr lang="ru-RU" sz="1100" b="1" dirty="0" smtClean="0">
                <a:solidFill>
                  <a:srgbClr val="002060"/>
                </a:solidFill>
                <a:latin typeface="+mn-lt"/>
              </a:rPr>
              <a:t>Центр семейной реабилитации: новые практики, новые регионы</a:t>
            </a:r>
            <a:br>
              <a:rPr lang="ru-RU" sz="1100" b="1" dirty="0" smtClean="0">
                <a:solidFill>
                  <a:srgbClr val="002060"/>
                </a:solidFill>
                <a:latin typeface="+mn-lt"/>
              </a:rPr>
            </a:br>
            <a:r>
              <a:rPr lang="ru-RU" sz="1100" b="1" dirty="0" smtClean="0">
                <a:solidFill>
                  <a:srgbClr val="002060"/>
                </a:solidFill>
                <a:latin typeface="+mn-lt"/>
              </a:rPr>
              <a:t>Крупнейшие в мире исследования качества жизни пациентов с РС</a:t>
            </a:r>
          </a:p>
        </p:txBody>
      </p:sp>
      <p:sp>
        <p:nvSpPr>
          <p:cNvPr id="65" name="Rectangle 1"/>
          <p:cNvSpPr>
            <a:spLocks noChangeArrowheads="1"/>
          </p:cNvSpPr>
          <p:nvPr/>
        </p:nvSpPr>
        <p:spPr bwMode="auto">
          <a:xfrm>
            <a:off x="7905238" y="4903068"/>
            <a:ext cx="1357322" cy="553994"/>
          </a:xfrm>
          <a:prstGeom prst="rect">
            <a:avLst/>
          </a:prstGeom>
          <a:noFill/>
          <a:ln w="9525">
            <a:noFill/>
            <a:miter lim="800000"/>
            <a:headEnd/>
            <a:tailEnd/>
          </a:ln>
          <a:effectLst>
            <a:outerShdw dist="25400" dir="1200000" algn="l" rotWithShape="0">
              <a:schemeClr val="bg1"/>
            </a:outerShdw>
          </a:effectLst>
        </p:spPr>
        <p:txBody>
          <a:bodyPr vert="horz" wrap="square" lIns="91435" tIns="45718" rIns="91435" bIns="45718" numCol="1" anchor="ctr" anchorCtr="0" compatLnSpc="1">
            <a:prstTxWarp prst="textNoShape">
              <a:avLst/>
            </a:prstTxWarp>
            <a:spAutoFit/>
          </a:bodyPr>
          <a:lstStyle/>
          <a:p>
            <a:pPr eaLnBrk="0" hangingPunct="0">
              <a:lnSpc>
                <a:spcPts val="1800"/>
              </a:lnSpc>
            </a:pPr>
            <a:r>
              <a:rPr lang="ru-RU" sz="2400" b="1" dirty="0" smtClean="0">
                <a:solidFill>
                  <a:srgbClr val="C00000"/>
                </a:solidFill>
                <a:latin typeface="Verdana" pitchFamily="34" charset="0"/>
              </a:rPr>
              <a:t>79</a:t>
            </a:r>
            <a:r>
              <a:rPr lang="ru-RU" sz="2200" b="1" dirty="0" smtClean="0">
                <a:solidFill>
                  <a:srgbClr val="C00000"/>
                </a:solidFill>
                <a:latin typeface="Verdana" pitchFamily="34" charset="0"/>
              </a:rPr>
              <a:t> </a:t>
            </a:r>
            <a:br>
              <a:rPr lang="ru-RU" sz="2200" b="1" dirty="0" smtClean="0">
                <a:solidFill>
                  <a:srgbClr val="C00000"/>
                </a:solidFill>
                <a:latin typeface="Verdana" pitchFamily="34" charset="0"/>
              </a:rPr>
            </a:br>
            <a:r>
              <a:rPr lang="ru-RU" sz="1400" b="1" dirty="0" smtClean="0">
                <a:solidFill>
                  <a:srgbClr val="C00000"/>
                </a:solidFill>
                <a:latin typeface="Verdana" pitchFamily="34" charset="0"/>
              </a:rPr>
              <a:t>млн. руб.</a:t>
            </a:r>
          </a:p>
        </p:txBody>
      </p:sp>
      <p:sp>
        <p:nvSpPr>
          <p:cNvPr id="66" name="TextBox 65"/>
          <p:cNvSpPr txBox="1"/>
          <p:nvPr/>
        </p:nvSpPr>
        <p:spPr>
          <a:xfrm>
            <a:off x="6017493" y="5733077"/>
            <a:ext cx="3059832" cy="400105"/>
          </a:xfrm>
          <a:prstGeom prst="rect">
            <a:avLst/>
          </a:prstGeom>
          <a:noFill/>
          <a:effectLst>
            <a:outerShdw blurRad="50800" sx="1000" sy="1000" algn="ctr" rotWithShape="0">
              <a:srgbClr val="000000"/>
            </a:outerShdw>
          </a:effectLst>
        </p:spPr>
        <p:txBody>
          <a:bodyPr wrap="square" lIns="91435" tIns="45718" rIns="91435" bIns="45718" rtlCol="0">
            <a:spAutoFit/>
          </a:bodyPr>
          <a:lstStyle/>
          <a:p>
            <a:pPr algn="r"/>
            <a:r>
              <a:rPr lang="ru-RU" sz="2000" b="1" dirty="0" smtClean="0">
                <a:solidFill>
                  <a:schemeClr val="tx2">
                    <a:lumMod val="40000"/>
                    <a:lumOff val="60000"/>
                  </a:schemeClr>
                </a:solidFill>
                <a:latin typeface="+mn-lt"/>
              </a:rPr>
              <a:t>Более 60 в 2012-2020</a:t>
            </a:r>
            <a:endParaRPr lang="ru-RU" sz="2000" b="1" dirty="0">
              <a:solidFill>
                <a:schemeClr val="tx2">
                  <a:lumMod val="40000"/>
                  <a:lumOff val="60000"/>
                </a:schemeClr>
              </a:solidFill>
              <a:latin typeface="+mn-lt"/>
            </a:endParaRPr>
          </a:p>
        </p:txBody>
      </p:sp>
    </p:spTree>
    <p:extLst>
      <p:ext uri="{BB962C8B-B14F-4D97-AF65-F5344CB8AC3E}">
        <p14:creationId xmlns:p14="http://schemas.microsoft.com/office/powerpoint/2010/main" val="32519887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Box 9"/>
          <p:cNvSpPr txBox="1">
            <a:spLocks noChangeArrowheads="1"/>
          </p:cNvSpPr>
          <p:nvPr/>
        </p:nvSpPr>
        <p:spPr bwMode="auto">
          <a:xfrm>
            <a:off x="198438" y="87313"/>
            <a:ext cx="87661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None/>
            </a:pPr>
            <a:r>
              <a:rPr lang="ru-RU" altLang="ru-RU" sz="2400" dirty="0" smtClean="0">
                <a:solidFill>
                  <a:srgbClr val="044C63"/>
                </a:solidFill>
                <a:latin typeface="Franklin Gothic Demi" pitchFamily="34" charset="0"/>
              </a:rPr>
              <a:t>ОРГАНИЗАЦИОННОЕ РАЗВИТИЕ. Проекты федеральные</a:t>
            </a:r>
            <a:endParaRPr lang="ru-RU" altLang="ru-RU" sz="2400" dirty="0">
              <a:solidFill>
                <a:srgbClr val="044C63"/>
              </a:solidFill>
              <a:latin typeface="Franklin Gothic Demi" pitchFamily="34" charset="0"/>
            </a:endParaRPr>
          </a:p>
        </p:txBody>
      </p:sp>
      <p:cxnSp>
        <p:nvCxnSpPr>
          <p:cNvPr id="12" name="Прямая соединительная линия 11"/>
          <p:cNvCxnSpPr/>
          <p:nvPr/>
        </p:nvCxnSpPr>
        <p:spPr>
          <a:xfrm>
            <a:off x="0" y="644525"/>
            <a:ext cx="9144000" cy="0"/>
          </a:xfrm>
          <a:prstGeom prst="line">
            <a:avLst/>
          </a:prstGeom>
          <a:ln w="44450">
            <a:solidFill>
              <a:srgbClr val="25601D"/>
            </a:solidFill>
          </a:ln>
        </p:spPr>
        <p:style>
          <a:lnRef idx="1">
            <a:schemeClr val="accent1"/>
          </a:lnRef>
          <a:fillRef idx="0">
            <a:schemeClr val="accent1"/>
          </a:fillRef>
          <a:effectRef idx="0">
            <a:schemeClr val="accent1"/>
          </a:effectRef>
          <a:fontRef idx="minor">
            <a:schemeClr val="tx1"/>
          </a:fontRef>
        </p:style>
      </p:cxnSp>
      <p:sp>
        <p:nvSpPr>
          <p:cNvPr id="24" name="TextBox 6"/>
          <p:cNvSpPr txBox="1">
            <a:spLocks noChangeArrowheads="1"/>
          </p:cNvSpPr>
          <p:nvPr/>
        </p:nvSpPr>
        <p:spPr bwMode="auto">
          <a:xfrm>
            <a:off x="182563" y="6337300"/>
            <a:ext cx="66468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ru-RU" altLang="ru-RU" sz="2400">
                <a:solidFill>
                  <a:schemeClr val="bg1"/>
                </a:solidFill>
                <a:latin typeface="Franklin Gothic Demi" pitchFamily="34" charset="0"/>
              </a:rPr>
              <a:t>Московское общество рассеянного склероза </a:t>
            </a:r>
          </a:p>
        </p:txBody>
      </p:sp>
      <p:sp>
        <p:nvSpPr>
          <p:cNvPr id="25" name="TextBox 7"/>
          <p:cNvSpPr txBox="1">
            <a:spLocks noChangeArrowheads="1"/>
          </p:cNvSpPr>
          <p:nvPr/>
        </p:nvSpPr>
        <p:spPr bwMode="auto">
          <a:xfrm>
            <a:off x="182563" y="6337300"/>
            <a:ext cx="66468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ru-RU" altLang="ru-RU" sz="2400">
                <a:solidFill>
                  <a:schemeClr val="bg1"/>
                </a:solidFill>
                <a:latin typeface="Franklin Gothic Demi" pitchFamily="34" charset="0"/>
              </a:rPr>
              <a:t>Московское общество рассеянного склероза </a:t>
            </a:r>
          </a:p>
        </p:txBody>
      </p:sp>
      <p:sp>
        <p:nvSpPr>
          <p:cNvPr id="26" name="Прямоугольник 25">
            <a:extLst/>
          </p:cNvPr>
          <p:cNvSpPr/>
          <p:nvPr/>
        </p:nvSpPr>
        <p:spPr>
          <a:xfrm>
            <a:off x="0" y="6376988"/>
            <a:ext cx="9144000" cy="481012"/>
          </a:xfrm>
          <a:prstGeom prst="rect">
            <a:avLst/>
          </a:prstGeom>
          <a:solidFill>
            <a:srgbClr val="044C6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cxnSp>
        <p:nvCxnSpPr>
          <p:cNvPr id="27" name="Прямая соединительная линия 26">
            <a:extLst/>
          </p:cNvPr>
          <p:cNvCxnSpPr/>
          <p:nvPr/>
        </p:nvCxnSpPr>
        <p:spPr>
          <a:xfrm>
            <a:off x="0" y="6353175"/>
            <a:ext cx="9144000" cy="0"/>
          </a:xfrm>
          <a:prstGeom prst="line">
            <a:avLst/>
          </a:prstGeom>
          <a:ln w="44450">
            <a:solidFill>
              <a:srgbClr val="25601D"/>
            </a:solidFill>
          </a:ln>
        </p:spPr>
        <p:style>
          <a:lnRef idx="1">
            <a:schemeClr val="accent1"/>
          </a:lnRef>
          <a:fillRef idx="0">
            <a:schemeClr val="accent1"/>
          </a:fillRef>
          <a:effectRef idx="0">
            <a:schemeClr val="accent1"/>
          </a:effectRef>
          <a:fontRef idx="minor">
            <a:schemeClr val="tx1"/>
          </a:fontRef>
        </p:style>
      </p:cxnSp>
      <p:sp>
        <p:nvSpPr>
          <p:cNvPr id="33" name="TextBox 35"/>
          <p:cNvSpPr txBox="1">
            <a:spLocks noChangeArrowheads="1"/>
          </p:cNvSpPr>
          <p:nvPr/>
        </p:nvSpPr>
        <p:spPr bwMode="auto">
          <a:xfrm>
            <a:off x="182563" y="6337300"/>
            <a:ext cx="66468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ru-RU" altLang="ru-RU" sz="2400" dirty="0">
                <a:solidFill>
                  <a:schemeClr val="bg1"/>
                </a:solidFill>
                <a:latin typeface="Franklin Gothic Demi" pitchFamily="34" charset="0"/>
              </a:rPr>
              <a:t>Московское общество рассеянного склероза </a:t>
            </a:r>
          </a:p>
        </p:txBody>
      </p:sp>
      <p:sp>
        <p:nvSpPr>
          <p:cNvPr id="34" name="Заголовок 1"/>
          <p:cNvSpPr txBox="1">
            <a:spLocks/>
          </p:cNvSpPr>
          <p:nvPr/>
        </p:nvSpPr>
        <p:spPr>
          <a:xfrm>
            <a:off x="619124" y="6040133"/>
            <a:ext cx="7058025" cy="199281"/>
          </a:xfrm>
          <a:prstGeom prst="rect">
            <a:avLst/>
          </a:prstGeom>
        </p:spPr>
        <p:txBody>
          <a:bodyPr lIns="91435" tIns="45718" rIns="91435" bIns="45718">
            <a:noAutofit/>
          </a:bodyPr>
          <a:lstStyle/>
          <a:p>
            <a:pPr defTabSz="914356" eaLnBrk="0" fontAlgn="auto" hangingPunct="0">
              <a:spcAft>
                <a:spcPts val="0"/>
              </a:spcAft>
              <a:defRPr/>
            </a:pPr>
            <a:r>
              <a:rPr lang="ru-RU" sz="1200" dirty="0" smtClean="0">
                <a:solidFill>
                  <a:srgbClr val="002060"/>
                </a:solidFill>
                <a:latin typeface="+mn-lt"/>
                <a:ea typeface="+mj-ea"/>
                <a:cs typeface="+mj-cs"/>
              </a:rPr>
              <a:t>Общероссийская общественная организация инвалидов – больных рассеянным склерозом </a:t>
            </a:r>
            <a:endParaRPr lang="ru-RU" sz="1200" dirty="0">
              <a:solidFill>
                <a:srgbClr val="002060"/>
              </a:solidFill>
              <a:latin typeface="+mn-lt"/>
              <a:ea typeface="+mj-ea"/>
              <a:cs typeface="+mj-cs"/>
            </a:endParaRPr>
          </a:p>
        </p:txBody>
      </p:sp>
      <p:sp>
        <p:nvSpPr>
          <p:cNvPr id="35" name="TextBox 34"/>
          <p:cNvSpPr txBox="1"/>
          <p:nvPr/>
        </p:nvSpPr>
        <p:spPr>
          <a:xfrm>
            <a:off x="7629525" y="6012247"/>
            <a:ext cx="1362075" cy="276995"/>
          </a:xfrm>
          <a:prstGeom prst="rect">
            <a:avLst/>
          </a:prstGeom>
          <a:noFill/>
        </p:spPr>
        <p:txBody>
          <a:bodyPr wrap="square" lIns="91435" tIns="45718" rIns="91435" bIns="45718" rtlCol="0">
            <a:spAutoFit/>
          </a:bodyPr>
          <a:lstStyle/>
          <a:p>
            <a:r>
              <a:rPr lang="en-US" sz="1200" dirty="0" smtClean="0">
                <a:solidFill>
                  <a:srgbClr val="002060"/>
                </a:solidFill>
                <a:latin typeface="+mn-lt"/>
              </a:rPr>
              <a:t>http://ms2002.ru/</a:t>
            </a:r>
            <a:endParaRPr lang="ru-RU" sz="1200" dirty="0">
              <a:solidFill>
                <a:srgbClr val="002060"/>
              </a:solidFill>
              <a:latin typeface="+mn-lt"/>
            </a:endParaRPr>
          </a:p>
        </p:txBody>
      </p:sp>
      <p:pic>
        <p:nvPicPr>
          <p:cNvPr id="36" name="Picture 3" descr="H:\2016\ОООИБРС\logo-ОООИБРС.png"/>
          <p:cNvPicPr>
            <a:picLocks noChangeAspect="1" noChangeArrowheads="1"/>
          </p:cNvPicPr>
          <p:nvPr/>
        </p:nvPicPr>
        <p:blipFill>
          <a:blip r:embed="rId3" cstate="print"/>
          <a:srcRect/>
          <a:stretch>
            <a:fillRect/>
          </a:stretch>
        </p:blipFill>
        <p:spPr bwMode="auto">
          <a:xfrm>
            <a:off x="240627" y="5994338"/>
            <a:ext cx="373707" cy="302226"/>
          </a:xfrm>
          <a:prstGeom prst="rect">
            <a:avLst/>
          </a:prstGeom>
          <a:noFill/>
          <a:ln>
            <a:noFill/>
          </a:ln>
          <a:effectLst>
            <a:outerShdw blurRad="50800" sx="107000" sy="107000" algn="ctr" rotWithShape="0">
              <a:schemeClr val="bg1"/>
            </a:outerShdw>
          </a:effectLst>
        </p:spPr>
      </p:pic>
      <p:sp>
        <p:nvSpPr>
          <p:cNvPr id="37" name="Прямоугольник 36"/>
          <p:cNvSpPr/>
          <p:nvPr/>
        </p:nvSpPr>
        <p:spPr>
          <a:xfrm>
            <a:off x="221990" y="763683"/>
            <a:ext cx="6075151" cy="830993"/>
          </a:xfrm>
          <a:prstGeom prst="rect">
            <a:avLst/>
          </a:prstGeom>
        </p:spPr>
        <p:txBody>
          <a:bodyPr wrap="square" lIns="91435" tIns="45718" rIns="91435" bIns="45718">
            <a:spAutoFit/>
          </a:bodyPr>
          <a:lstStyle/>
          <a:p>
            <a:pPr>
              <a:tabLst>
                <a:tab pos="2970213" algn="ctr"/>
                <a:tab pos="5940425" algn="r"/>
              </a:tabLst>
              <a:defRPr/>
            </a:pPr>
            <a:r>
              <a:rPr lang="ru-RU" sz="1600" b="1" dirty="0" smtClean="0">
                <a:solidFill>
                  <a:srgbClr val="C00000"/>
                </a:solidFill>
                <a:latin typeface="+mn-lt"/>
                <a:cs typeface="Tahoma" pitchFamily="34" charset="0"/>
              </a:rPr>
              <a:t>2017 – 2018 гг.</a:t>
            </a:r>
          </a:p>
          <a:p>
            <a:pPr>
              <a:tabLst>
                <a:tab pos="2970213" algn="ctr"/>
                <a:tab pos="5940425" algn="r"/>
              </a:tabLst>
              <a:defRPr/>
            </a:pPr>
            <a:r>
              <a:rPr lang="ru-RU" altLang="en-US" sz="1600" b="1" dirty="0" err="1" smtClean="0">
                <a:solidFill>
                  <a:srgbClr val="002060"/>
                </a:solidFill>
                <a:latin typeface="+mn-lt"/>
                <a:cs typeface="Tahoma" pitchFamily="34" charset="0"/>
              </a:rPr>
              <a:t>Грантовый</a:t>
            </a:r>
            <a:r>
              <a:rPr lang="ru-RU" altLang="en-US" sz="1600" b="1" dirty="0" smtClean="0">
                <a:solidFill>
                  <a:srgbClr val="002060"/>
                </a:solidFill>
                <a:latin typeface="+mn-lt"/>
                <a:cs typeface="Tahoma" pitchFamily="34" charset="0"/>
              </a:rPr>
              <a:t> проект «Горячая линия для юридической помощи </a:t>
            </a:r>
            <a:r>
              <a:rPr lang="ru-RU" altLang="en-US" sz="1600" b="1" dirty="0" smtClean="0">
                <a:solidFill>
                  <a:srgbClr val="002060"/>
                </a:solidFill>
                <a:latin typeface="+mn-lt"/>
                <a:cs typeface="Tahoma" pitchFamily="34" charset="0"/>
              </a:rPr>
              <a:t>гражданам </a:t>
            </a:r>
            <a:r>
              <a:rPr lang="ru-RU" altLang="en-US" sz="1600" b="1" dirty="0" smtClean="0">
                <a:solidFill>
                  <a:srgbClr val="002060"/>
                </a:solidFill>
                <a:latin typeface="+mn-lt"/>
                <a:cs typeface="Tahoma" pitchFamily="34" charset="0"/>
              </a:rPr>
              <a:t>в защите прав на охрану здоровья»</a:t>
            </a:r>
            <a:endParaRPr lang="ru-RU" sz="1600" b="1" dirty="0" smtClean="0">
              <a:solidFill>
                <a:srgbClr val="002060"/>
              </a:solidFill>
              <a:latin typeface="+mn-lt"/>
              <a:cs typeface="Tahoma" pitchFamily="34" charset="0"/>
            </a:endParaRPr>
          </a:p>
        </p:txBody>
      </p:sp>
      <p:sp>
        <p:nvSpPr>
          <p:cNvPr id="38" name="Прямоугольник 37"/>
          <p:cNvSpPr/>
          <p:nvPr/>
        </p:nvSpPr>
        <p:spPr>
          <a:xfrm>
            <a:off x="224086" y="1617518"/>
            <a:ext cx="6120680" cy="4093424"/>
          </a:xfrm>
          <a:prstGeom prst="rect">
            <a:avLst/>
          </a:prstGeom>
        </p:spPr>
        <p:txBody>
          <a:bodyPr wrap="square" lIns="91435" tIns="45718" rIns="91435" bIns="45718">
            <a:spAutoFit/>
          </a:bodyPr>
          <a:lstStyle/>
          <a:p>
            <a:r>
              <a:rPr lang="ru-RU" sz="1300" b="1" dirty="0" smtClean="0">
                <a:solidFill>
                  <a:srgbClr val="002060"/>
                </a:solidFill>
                <a:latin typeface="+mn-lt"/>
              </a:rPr>
              <a:t>Цель проекта - </a:t>
            </a:r>
            <a:r>
              <a:rPr lang="ru-RU" sz="1300" dirty="0" smtClean="0">
                <a:solidFill>
                  <a:srgbClr val="002060"/>
                </a:solidFill>
                <a:latin typeface="+mn-lt"/>
              </a:rPr>
              <a:t>создание механизма оперативной юридической помощи гражданам и </a:t>
            </a:r>
            <a:br>
              <a:rPr lang="ru-RU" sz="1300" dirty="0" smtClean="0">
                <a:solidFill>
                  <a:srgbClr val="002060"/>
                </a:solidFill>
                <a:latin typeface="+mn-lt"/>
              </a:rPr>
            </a:br>
            <a:r>
              <a:rPr lang="ru-RU" sz="1300" dirty="0" smtClean="0">
                <a:solidFill>
                  <a:srgbClr val="002060"/>
                </a:solidFill>
                <a:latin typeface="+mn-lt"/>
              </a:rPr>
              <a:t>правового просвещения граждан и представителей НКО в сфере охраны здоровья</a:t>
            </a:r>
          </a:p>
          <a:p>
            <a:pPr indent="180975">
              <a:buFont typeface="Wingdings" pitchFamily="2" charset="2"/>
              <a:buChar char="§"/>
            </a:pPr>
            <a:r>
              <a:rPr lang="ru-RU" sz="1300" dirty="0" smtClean="0">
                <a:solidFill>
                  <a:srgbClr val="002060"/>
                </a:solidFill>
                <a:latin typeface="+mn-lt"/>
              </a:rPr>
              <a:t>Подготовка активистов </a:t>
            </a:r>
            <a:r>
              <a:rPr lang="ru-RU" sz="1300" dirty="0" err="1" smtClean="0">
                <a:solidFill>
                  <a:srgbClr val="002060"/>
                </a:solidFill>
                <a:latin typeface="+mn-lt"/>
              </a:rPr>
              <a:t>пациентских</a:t>
            </a:r>
            <a:r>
              <a:rPr lang="ru-RU" sz="1300" dirty="0" smtClean="0">
                <a:solidFill>
                  <a:srgbClr val="002060"/>
                </a:solidFill>
                <a:latin typeface="+mn-lt"/>
              </a:rPr>
              <a:t> НКО для оказания услуг по первичной консультационной юридической помощи и по правовому просвещению граждан и представителей некоммерческих организаций в сфере охраны здоровья населения.</a:t>
            </a:r>
          </a:p>
          <a:p>
            <a:pPr indent="180975">
              <a:buFont typeface="Wingdings" pitchFamily="2" charset="2"/>
              <a:buChar char="§"/>
            </a:pPr>
            <a:r>
              <a:rPr lang="ru-RU" sz="1300" dirty="0" smtClean="0">
                <a:solidFill>
                  <a:srgbClr val="002060"/>
                </a:solidFill>
                <a:latin typeface="+mn-lt"/>
              </a:rPr>
              <a:t>Повышение правовой просвещенности пациентов медицинских учреждений. </a:t>
            </a:r>
          </a:p>
          <a:p>
            <a:pPr indent="180975">
              <a:buFont typeface="Wingdings" pitchFamily="2" charset="2"/>
              <a:buChar char="§"/>
            </a:pPr>
            <a:r>
              <a:rPr lang="ru-RU" sz="1300" dirty="0" smtClean="0">
                <a:solidFill>
                  <a:srgbClr val="002060"/>
                </a:solidFill>
                <a:latin typeface="+mn-lt"/>
              </a:rPr>
              <a:t>Усиление взаимодействия пациентского сообщества с властью в защите права на охрану здоровья и медицинскую помощь.</a:t>
            </a:r>
          </a:p>
          <a:p>
            <a:endParaRPr lang="ru-RU" sz="1300" b="1" dirty="0" smtClean="0">
              <a:solidFill>
                <a:srgbClr val="002060"/>
              </a:solidFill>
              <a:latin typeface="+mn-lt"/>
            </a:endParaRPr>
          </a:p>
          <a:p>
            <a:r>
              <a:rPr lang="ru-RU" sz="1300" b="1" dirty="0" smtClean="0">
                <a:solidFill>
                  <a:srgbClr val="002060"/>
                </a:solidFill>
                <a:latin typeface="+mn-lt"/>
              </a:rPr>
              <a:t>География проекта:</a:t>
            </a:r>
          </a:p>
          <a:p>
            <a:pPr lvl="0" indent="180975" fontAlgn="auto">
              <a:spcBef>
                <a:spcPts val="0"/>
              </a:spcBef>
              <a:spcAft>
                <a:spcPts val="0"/>
              </a:spcAft>
              <a:buFont typeface="Wingdings" pitchFamily="2" charset="2"/>
              <a:buChar char="§"/>
              <a:defRPr/>
            </a:pPr>
            <a:r>
              <a:rPr lang="ru-RU" sz="1300" dirty="0" smtClean="0">
                <a:solidFill>
                  <a:srgbClr val="002060"/>
                </a:solidFill>
                <a:latin typeface="+mn-lt"/>
              </a:rPr>
              <a:t>77 регионов</a:t>
            </a:r>
          </a:p>
          <a:p>
            <a:pPr lvl="0" indent="180975" fontAlgn="auto">
              <a:spcBef>
                <a:spcPts val="0"/>
              </a:spcBef>
              <a:spcAft>
                <a:spcPts val="0"/>
              </a:spcAft>
              <a:buFont typeface="Wingdings" pitchFamily="2" charset="2"/>
              <a:buChar char="§"/>
              <a:defRPr/>
            </a:pPr>
            <a:r>
              <a:rPr lang="ru-RU" sz="1300" dirty="0" smtClean="0">
                <a:solidFill>
                  <a:srgbClr val="002060"/>
                </a:solidFill>
                <a:latin typeface="+mn-lt"/>
              </a:rPr>
              <a:t>20  Рабочих регионов: Москва, Воронеж, Липецк, Санкт-Петербург, Калининград, Томск, Омск, Курган, Тюмень, Екатеринбург, Владивосток, Южно-Сахалинск, Краснодар, Волгоград, Ростов-на-Дону, Элиста,  Ставрополь,  Ульяновск, Уфа, Самара</a:t>
            </a:r>
          </a:p>
          <a:p>
            <a:pPr lvl="0" indent="180975">
              <a:buFont typeface="Wingdings" pitchFamily="2" charset="2"/>
              <a:buChar char="§"/>
            </a:pPr>
            <a:r>
              <a:rPr lang="ru-RU" sz="1300" dirty="0" smtClean="0">
                <a:solidFill>
                  <a:srgbClr val="002060"/>
                </a:solidFill>
                <a:latin typeface="+mn-lt"/>
              </a:rPr>
              <a:t>57 позвонивших регионов</a:t>
            </a:r>
          </a:p>
        </p:txBody>
      </p:sp>
      <p:pic>
        <p:nvPicPr>
          <p:cNvPr id="39" name="Picture 2" descr="G:\С рабочего стола\Инвалиды\ОООИБРС\Горячая линия = проект\листовка цветная4.jpg"/>
          <p:cNvPicPr>
            <a:picLocks noChangeAspect="1" noChangeArrowheads="1"/>
          </p:cNvPicPr>
          <p:nvPr/>
        </p:nvPicPr>
        <p:blipFill>
          <a:blip r:embed="rId4" cstate="print"/>
          <a:srcRect/>
          <a:stretch>
            <a:fillRect/>
          </a:stretch>
        </p:blipFill>
        <p:spPr bwMode="auto">
          <a:xfrm>
            <a:off x="6344766" y="771790"/>
            <a:ext cx="1907944" cy="2691570"/>
          </a:xfrm>
          <a:prstGeom prst="rect">
            <a:avLst/>
          </a:prstGeom>
          <a:noFill/>
          <a:ln w="19050">
            <a:solidFill>
              <a:schemeClr val="accent1">
                <a:lumMod val="20000"/>
                <a:lumOff val="80000"/>
              </a:schemeClr>
            </a:solidFill>
          </a:ln>
        </p:spPr>
      </p:pic>
      <p:pic>
        <p:nvPicPr>
          <p:cNvPr id="40" name="Picture 3" descr="G:\С рабочего стола\Инвалиды\ОООИБРС\Горячая линия = проект\листовка цветная.jpg"/>
          <p:cNvPicPr>
            <a:picLocks noChangeAspect="1" noChangeArrowheads="1"/>
          </p:cNvPicPr>
          <p:nvPr/>
        </p:nvPicPr>
        <p:blipFill>
          <a:blip r:embed="rId5" cstate="print"/>
          <a:srcRect/>
          <a:stretch>
            <a:fillRect/>
          </a:stretch>
        </p:blipFill>
        <p:spPr bwMode="auto">
          <a:xfrm>
            <a:off x="7010400" y="2643998"/>
            <a:ext cx="1958637" cy="2769872"/>
          </a:xfrm>
          <a:prstGeom prst="rect">
            <a:avLst/>
          </a:prstGeom>
          <a:noFill/>
          <a:ln w="19050">
            <a:solidFill>
              <a:schemeClr val="accent1">
                <a:lumMod val="20000"/>
                <a:lumOff val="80000"/>
              </a:schemeClr>
            </a:solidFill>
          </a:ln>
        </p:spPr>
      </p:pic>
      <p:sp>
        <p:nvSpPr>
          <p:cNvPr id="41" name="Прямоугольник 40"/>
          <p:cNvSpPr/>
          <p:nvPr/>
        </p:nvSpPr>
        <p:spPr>
          <a:xfrm>
            <a:off x="662236" y="5417157"/>
            <a:ext cx="8280920" cy="584771"/>
          </a:xfrm>
          <a:prstGeom prst="rect">
            <a:avLst/>
          </a:prstGeom>
        </p:spPr>
        <p:txBody>
          <a:bodyPr wrap="square" lIns="91435" tIns="45718" rIns="91435" bIns="45718">
            <a:spAutoFit/>
          </a:bodyPr>
          <a:lstStyle/>
          <a:p>
            <a:pPr>
              <a:tabLst>
                <a:tab pos="2970213" algn="ctr"/>
                <a:tab pos="5940425" algn="r"/>
              </a:tabLst>
              <a:defRPr/>
            </a:pPr>
            <a:endParaRPr lang="ru-RU" altLang="en-US" sz="1600" b="1" dirty="0" smtClean="0">
              <a:solidFill>
                <a:srgbClr val="333399"/>
              </a:solidFill>
              <a:latin typeface="+mn-lt"/>
              <a:cs typeface="Tahoma" pitchFamily="34" charset="0"/>
            </a:endParaRPr>
          </a:p>
          <a:p>
            <a:pPr>
              <a:tabLst>
                <a:tab pos="2970213" algn="ctr"/>
                <a:tab pos="5940425" algn="r"/>
              </a:tabLst>
              <a:defRPr/>
            </a:pPr>
            <a:r>
              <a:rPr lang="ru-RU" altLang="en-US" sz="1600" b="1" dirty="0" smtClean="0">
                <a:solidFill>
                  <a:srgbClr val="C00000"/>
                </a:solidFill>
                <a:latin typeface="+mn-lt"/>
                <a:cs typeface="Tahoma" pitchFamily="34" charset="0"/>
              </a:rPr>
              <a:t>Реализация продолжается в 2019-2020 на собственные средства</a:t>
            </a:r>
            <a:endParaRPr lang="ru-RU" sz="1600" b="1" dirty="0" smtClean="0">
              <a:solidFill>
                <a:srgbClr val="C00000"/>
              </a:solidFill>
              <a:latin typeface="+mn-lt"/>
              <a:cs typeface="Tahoma" pitchFamily="34" charset="0"/>
            </a:endParaRPr>
          </a:p>
        </p:txBody>
      </p:sp>
    </p:spTree>
    <p:extLst>
      <p:ext uri="{BB962C8B-B14F-4D97-AF65-F5344CB8AC3E}">
        <p14:creationId xmlns:p14="http://schemas.microsoft.com/office/powerpoint/2010/main" val="10346441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Box 9"/>
          <p:cNvSpPr txBox="1">
            <a:spLocks noChangeArrowheads="1"/>
          </p:cNvSpPr>
          <p:nvPr/>
        </p:nvSpPr>
        <p:spPr bwMode="auto">
          <a:xfrm>
            <a:off x="198438" y="87313"/>
            <a:ext cx="87661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None/>
            </a:pPr>
            <a:r>
              <a:rPr lang="ru-RU" altLang="ru-RU" sz="2400" dirty="0">
                <a:solidFill>
                  <a:srgbClr val="044C63"/>
                </a:solidFill>
                <a:latin typeface="Franklin Gothic Demi" pitchFamily="34" charset="0"/>
              </a:rPr>
              <a:t>РОСТ ЗНАЧИМОСТИ В ПАЦИЕНТСКОМ СООБЩЕСТВЕ</a:t>
            </a:r>
          </a:p>
        </p:txBody>
      </p:sp>
      <p:cxnSp>
        <p:nvCxnSpPr>
          <p:cNvPr id="12" name="Прямая соединительная линия 11"/>
          <p:cNvCxnSpPr/>
          <p:nvPr/>
        </p:nvCxnSpPr>
        <p:spPr>
          <a:xfrm>
            <a:off x="0" y="644525"/>
            <a:ext cx="9144000" cy="0"/>
          </a:xfrm>
          <a:prstGeom prst="line">
            <a:avLst/>
          </a:prstGeom>
          <a:ln w="44450">
            <a:solidFill>
              <a:srgbClr val="25601D"/>
            </a:solidFill>
          </a:ln>
        </p:spPr>
        <p:style>
          <a:lnRef idx="1">
            <a:schemeClr val="accent1"/>
          </a:lnRef>
          <a:fillRef idx="0">
            <a:schemeClr val="accent1"/>
          </a:fillRef>
          <a:effectRef idx="0">
            <a:schemeClr val="accent1"/>
          </a:effectRef>
          <a:fontRef idx="minor">
            <a:schemeClr val="tx1"/>
          </a:fontRef>
        </p:style>
      </p:cxnSp>
      <p:sp>
        <p:nvSpPr>
          <p:cNvPr id="24" name="TextBox 6"/>
          <p:cNvSpPr txBox="1">
            <a:spLocks noChangeArrowheads="1"/>
          </p:cNvSpPr>
          <p:nvPr/>
        </p:nvSpPr>
        <p:spPr bwMode="auto">
          <a:xfrm>
            <a:off x="182563" y="6337300"/>
            <a:ext cx="66468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ru-RU" altLang="ru-RU" sz="2400">
                <a:solidFill>
                  <a:schemeClr val="bg1"/>
                </a:solidFill>
                <a:latin typeface="Franklin Gothic Demi" pitchFamily="34" charset="0"/>
              </a:rPr>
              <a:t>Московское общество рассеянного склероза </a:t>
            </a:r>
          </a:p>
        </p:txBody>
      </p:sp>
      <p:sp>
        <p:nvSpPr>
          <p:cNvPr id="25" name="TextBox 7"/>
          <p:cNvSpPr txBox="1">
            <a:spLocks noChangeArrowheads="1"/>
          </p:cNvSpPr>
          <p:nvPr/>
        </p:nvSpPr>
        <p:spPr bwMode="auto">
          <a:xfrm>
            <a:off x="182563" y="6337300"/>
            <a:ext cx="66468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ru-RU" altLang="ru-RU" sz="2400">
                <a:solidFill>
                  <a:schemeClr val="bg1"/>
                </a:solidFill>
                <a:latin typeface="Franklin Gothic Demi" pitchFamily="34" charset="0"/>
              </a:rPr>
              <a:t>Московское общество рассеянного склероза </a:t>
            </a:r>
          </a:p>
        </p:txBody>
      </p:sp>
      <p:sp>
        <p:nvSpPr>
          <p:cNvPr id="26" name="Прямоугольник 25">
            <a:extLst/>
          </p:cNvPr>
          <p:cNvSpPr/>
          <p:nvPr/>
        </p:nvSpPr>
        <p:spPr>
          <a:xfrm>
            <a:off x="0" y="6376988"/>
            <a:ext cx="9144000" cy="481012"/>
          </a:xfrm>
          <a:prstGeom prst="rect">
            <a:avLst/>
          </a:prstGeom>
          <a:solidFill>
            <a:srgbClr val="044C6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cxnSp>
        <p:nvCxnSpPr>
          <p:cNvPr id="27" name="Прямая соединительная линия 26">
            <a:extLst/>
          </p:cNvPr>
          <p:cNvCxnSpPr/>
          <p:nvPr/>
        </p:nvCxnSpPr>
        <p:spPr>
          <a:xfrm>
            <a:off x="0" y="6353175"/>
            <a:ext cx="9144000" cy="0"/>
          </a:xfrm>
          <a:prstGeom prst="line">
            <a:avLst/>
          </a:prstGeom>
          <a:ln w="44450">
            <a:solidFill>
              <a:srgbClr val="25601D"/>
            </a:solidFill>
          </a:ln>
        </p:spPr>
        <p:style>
          <a:lnRef idx="1">
            <a:schemeClr val="accent1"/>
          </a:lnRef>
          <a:fillRef idx="0">
            <a:schemeClr val="accent1"/>
          </a:fillRef>
          <a:effectRef idx="0">
            <a:schemeClr val="accent1"/>
          </a:effectRef>
          <a:fontRef idx="minor">
            <a:schemeClr val="tx1"/>
          </a:fontRef>
        </p:style>
      </p:cxnSp>
      <p:sp>
        <p:nvSpPr>
          <p:cNvPr id="33" name="TextBox 35"/>
          <p:cNvSpPr txBox="1">
            <a:spLocks noChangeArrowheads="1"/>
          </p:cNvSpPr>
          <p:nvPr/>
        </p:nvSpPr>
        <p:spPr bwMode="auto">
          <a:xfrm>
            <a:off x="182563" y="6337300"/>
            <a:ext cx="66468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ru-RU" altLang="ru-RU" sz="2400" dirty="0">
                <a:solidFill>
                  <a:schemeClr val="bg1"/>
                </a:solidFill>
                <a:latin typeface="Franklin Gothic Demi" pitchFamily="34" charset="0"/>
              </a:rPr>
              <a:t>Московское общество рассеянного склероза </a:t>
            </a:r>
          </a:p>
        </p:txBody>
      </p:sp>
      <p:sp>
        <p:nvSpPr>
          <p:cNvPr id="34" name="Заголовок 1"/>
          <p:cNvSpPr txBox="1">
            <a:spLocks/>
          </p:cNvSpPr>
          <p:nvPr/>
        </p:nvSpPr>
        <p:spPr>
          <a:xfrm>
            <a:off x="619124" y="6040133"/>
            <a:ext cx="7058025" cy="199281"/>
          </a:xfrm>
          <a:prstGeom prst="rect">
            <a:avLst/>
          </a:prstGeom>
        </p:spPr>
        <p:txBody>
          <a:bodyPr lIns="91435" tIns="45718" rIns="91435" bIns="45718">
            <a:noAutofit/>
          </a:bodyPr>
          <a:lstStyle/>
          <a:p>
            <a:pPr defTabSz="914356" eaLnBrk="0" fontAlgn="auto" hangingPunct="0">
              <a:spcAft>
                <a:spcPts val="0"/>
              </a:spcAft>
              <a:defRPr/>
            </a:pPr>
            <a:r>
              <a:rPr lang="ru-RU" sz="1200" dirty="0" smtClean="0">
                <a:solidFill>
                  <a:srgbClr val="002060"/>
                </a:solidFill>
                <a:latin typeface="+mn-lt"/>
                <a:ea typeface="+mj-ea"/>
                <a:cs typeface="+mj-cs"/>
              </a:rPr>
              <a:t>Общероссийская общественная организация инвалидов – больных рассеянным склерозом </a:t>
            </a:r>
            <a:endParaRPr lang="ru-RU" sz="1200" dirty="0">
              <a:solidFill>
                <a:srgbClr val="002060"/>
              </a:solidFill>
              <a:latin typeface="+mn-lt"/>
              <a:ea typeface="+mj-ea"/>
              <a:cs typeface="+mj-cs"/>
            </a:endParaRPr>
          </a:p>
        </p:txBody>
      </p:sp>
      <p:sp>
        <p:nvSpPr>
          <p:cNvPr id="35" name="TextBox 34"/>
          <p:cNvSpPr txBox="1"/>
          <p:nvPr/>
        </p:nvSpPr>
        <p:spPr>
          <a:xfrm>
            <a:off x="7629525" y="6012247"/>
            <a:ext cx="1362075" cy="276995"/>
          </a:xfrm>
          <a:prstGeom prst="rect">
            <a:avLst/>
          </a:prstGeom>
          <a:noFill/>
        </p:spPr>
        <p:txBody>
          <a:bodyPr wrap="square" lIns="91435" tIns="45718" rIns="91435" bIns="45718" rtlCol="0">
            <a:spAutoFit/>
          </a:bodyPr>
          <a:lstStyle/>
          <a:p>
            <a:r>
              <a:rPr lang="en-US" sz="1200" dirty="0" smtClean="0">
                <a:solidFill>
                  <a:srgbClr val="002060"/>
                </a:solidFill>
                <a:latin typeface="+mn-lt"/>
              </a:rPr>
              <a:t>http://ms2002.ru/</a:t>
            </a:r>
            <a:endParaRPr lang="ru-RU" sz="1200" dirty="0">
              <a:solidFill>
                <a:srgbClr val="002060"/>
              </a:solidFill>
              <a:latin typeface="+mn-lt"/>
            </a:endParaRPr>
          </a:p>
        </p:txBody>
      </p:sp>
      <p:pic>
        <p:nvPicPr>
          <p:cNvPr id="36" name="Picture 3" descr="H:\2016\ОООИБРС\logo-ОООИБРС.png"/>
          <p:cNvPicPr>
            <a:picLocks noChangeAspect="1" noChangeArrowheads="1"/>
          </p:cNvPicPr>
          <p:nvPr/>
        </p:nvPicPr>
        <p:blipFill>
          <a:blip r:embed="rId3" cstate="print"/>
          <a:srcRect/>
          <a:stretch>
            <a:fillRect/>
          </a:stretch>
        </p:blipFill>
        <p:spPr bwMode="auto">
          <a:xfrm>
            <a:off x="240627" y="5994338"/>
            <a:ext cx="373707" cy="302226"/>
          </a:xfrm>
          <a:prstGeom prst="rect">
            <a:avLst/>
          </a:prstGeom>
          <a:noFill/>
          <a:ln>
            <a:noFill/>
          </a:ln>
          <a:effectLst>
            <a:outerShdw blurRad="50800" sx="107000" sy="107000" algn="ctr" rotWithShape="0">
              <a:schemeClr val="bg1"/>
            </a:outerShdw>
          </a:effectLst>
        </p:spPr>
      </p:pic>
      <p:sp>
        <p:nvSpPr>
          <p:cNvPr id="17" name="Rectangle 1"/>
          <p:cNvSpPr>
            <a:spLocks noChangeArrowheads="1"/>
          </p:cNvSpPr>
          <p:nvPr/>
        </p:nvSpPr>
        <p:spPr bwMode="auto">
          <a:xfrm>
            <a:off x="284605" y="1712026"/>
            <a:ext cx="4107600" cy="1015657"/>
          </a:xfrm>
          <a:prstGeom prst="rect">
            <a:avLst/>
          </a:prstGeom>
          <a:solidFill>
            <a:schemeClr val="tx2">
              <a:lumMod val="40000"/>
              <a:lumOff val="60000"/>
              <a:alpha val="44000"/>
            </a:schemeClr>
          </a:solidFill>
          <a:ln w="9525">
            <a:noFill/>
            <a:miter lim="800000"/>
            <a:headEnd/>
            <a:tailEnd/>
          </a:ln>
          <a:effectLst/>
        </p:spPr>
        <p:txBody>
          <a:bodyPr vert="horz" wrap="square" lIns="91433" tIns="45717" rIns="91433" bIns="45717" numCol="1" anchor="ctr" anchorCtr="0" compatLnSpc="1">
            <a:prstTxWarp prst="textNoShape">
              <a:avLst/>
            </a:prstTxWarp>
            <a:spAutoFit/>
          </a:bodyPr>
          <a:lstStyle/>
          <a:p>
            <a:pPr fontAlgn="base">
              <a:spcBef>
                <a:spcPct val="0"/>
              </a:spcBef>
              <a:spcAft>
                <a:spcPct val="0"/>
              </a:spcAft>
            </a:pPr>
            <a:r>
              <a:rPr lang="ru-RU" sz="1500" b="1" dirty="0" smtClean="0">
                <a:solidFill>
                  <a:srgbClr val="002060"/>
                </a:solidFill>
                <a:latin typeface="+mn-lt"/>
              </a:rPr>
              <a:t>Миссия: </a:t>
            </a:r>
            <a:r>
              <a:rPr lang="ru-RU" sz="1500" dirty="0">
                <a:solidFill>
                  <a:srgbClr val="002060"/>
                </a:solidFill>
                <a:latin typeface="+mn-lt"/>
              </a:rPr>
              <a:t>достижение максимально возможного уровня медицинской помощи населению в целом и каждому гражданину в отдельности</a:t>
            </a:r>
          </a:p>
        </p:txBody>
      </p:sp>
      <p:sp>
        <p:nvSpPr>
          <p:cNvPr id="18" name="Rectangle 1"/>
          <p:cNvSpPr>
            <a:spLocks noChangeArrowheads="1"/>
          </p:cNvSpPr>
          <p:nvPr/>
        </p:nvSpPr>
        <p:spPr bwMode="auto">
          <a:xfrm>
            <a:off x="4755293" y="1712026"/>
            <a:ext cx="4109091" cy="1015657"/>
          </a:xfrm>
          <a:prstGeom prst="rect">
            <a:avLst/>
          </a:prstGeom>
          <a:solidFill>
            <a:schemeClr val="accent2">
              <a:lumMod val="40000"/>
              <a:lumOff val="60000"/>
              <a:alpha val="49000"/>
            </a:schemeClr>
          </a:solidFill>
          <a:ln w="9525">
            <a:noFill/>
            <a:miter lim="800000"/>
            <a:headEnd/>
            <a:tailEnd/>
          </a:ln>
          <a:effectLst/>
        </p:spPr>
        <p:txBody>
          <a:bodyPr vert="horz" wrap="square" lIns="91433" tIns="45717" rIns="91433" bIns="45717" numCol="1" anchor="ctr" anchorCtr="0" compatLnSpc="1">
            <a:prstTxWarp prst="textNoShape">
              <a:avLst/>
            </a:prstTxWarp>
            <a:spAutoFit/>
          </a:bodyPr>
          <a:lstStyle/>
          <a:p>
            <a:pPr fontAlgn="base">
              <a:spcBef>
                <a:spcPct val="0"/>
              </a:spcBef>
              <a:spcAft>
                <a:spcPct val="0"/>
              </a:spcAft>
            </a:pPr>
            <a:r>
              <a:rPr lang="ru-RU" sz="1500" b="1" dirty="0">
                <a:solidFill>
                  <a:srgbClr val="C00000"/>
                </a:solidFill>
                <a:latin typeface="+mn-lt"/>
              </a:rPr>
              <a:t>Цель:</a:t>
            </a:r>
            <a:r>
              <a:rPr lang="ru-RU" sz="1500" dirty="0">
                <a:solidFill>
                  <a:srgbClr val="C00000"/>
                </a:solidFill>
                <a:latin typeface="+mn-lt"/>
              </a:rPr>
              <a:t>  создание системы </a:t>
            </a:r>
            <a:r>
              <a:rPr lang="ru-RU" sz="1500" dirty="0" smtClean="0">
                <a:solidFill>
                  <a:srgbClr val="C00000"/>
                </a:solidFill>
                <a:latin typeface="+mn-lt"/>
              </a:rPr>
              <a:t>общественного участия в </a:t>
            </a:r>
            <a:r>
              <a:rPr lang="ru-RU" sz="1500" dirty="0">
                <a:solidFill>
                  <a:srgbClr val="C00000"/>
                </a:solidFill>
                <a:latin typeface="+mn-lt"/>
              </a:rPr>
              <a:t>формировании национальной политики здравоохранения и социального развития </a:t>
            </a:r>
          </a:p>
        </p:txBody>
      </p:sp>
      <p:sp>
        <p:nvSpPr>
          <p:cNvPr id="19" name="Прямоугольник 18"/>
          <p:cNvSpPr/>
          <p:nvPr/>
        </p:nvSpPr>
        <p:spPr>
          <a:xfrm>
            <a:off x="228278" y="4533625"/>
            <a:ext cx="2732400" cy="892546"/>
          </a:xfrm>
          <a:prstGeom prst="rect">
            <a:avLst/>
          </a:prstGeom>
          <a:solidFill>
            <a:srgbClr val="558ED5">
              <a:alpha val="14902"/>
            </a:srgbClr>
          </a:solidFill>
        </p:spPr>
        <p:txBody>
          <a:bodyPr wrap="square" lIns="91433" tIns="45717" rIns="91433" bIns="45717">
            <a:spAutoFit/>
          </a:bodyPr>
          <a:lstStyle/>
          <a:p>
            <a:r>
              <a:rPr lang="ru-RU" sz="2400" b="1" dirty="0">
                <a:solidFill>
                  <a:srgbClr val="002060"/>
                </a:solidFill>
                <a:latin typeface="+mn-lt"/>
                <a:ea typeface="+mj-ea"/>
                <a:cs typeface="+mj-cs"/>
              </a:rPr>
              <a:t>200</a:t>
            </a:r>
            <a:r>
              <a:rPr lang="ru-RU" sz="1400" dirty="0">
                <a:solidFill>
                  <a:srgbClr val="002060"/>
                </a:solidFill>
                <a:latin typeface="+mn-lt"/>
              </a:rPr>
              <a:t> региональных НКО вовлечены</a:t>
            </a:r>
          </a:p>
          <a:p>
            <a:endParaRPr lang="ru-RU" sz="1400" dirty="0">
              <a:solidFill>
                <a:srgbClr val="002060"/>
              </a:solidFill>
              <a:latin typeface="+mn-lt"/>
            </a:endParaRPr>
          </a:p>
        </p:txBody>
      </p:sp>
      <p:sp>
        <p:nvSpPr>
          <p:cNvPr id="20" name="Прямоугольник 19"/>
          <p:cNvSpPr/>
          <p:nvPr/>
        </p:nvSpPr>
        <p:spPr>
          <a:xfrm>
            <a:off x="3238499" y="4533624"/>
            <a:ext cx="2733675" cy="923324"/>
          </a:xfrm>
          <a:prstGeom prst="rect">
            <a:avLst/>
          </a:prstGeom>
          <a:solidFill>
            <a:srgbClr val="558ED5">
              <a:alpha val="14902"/>
            </a:srgbClr>
          </a:solidFill>
        </p:spPr>
        <p:txBody>
          <a:bodyPr wrap="square" lIns="91433" tIns="45717" rIns="91433" bIns="45717">
            <a:spAutoFit/>
          </a:bodyPr>
          <a:lstStyle/>
          <a:p>
            <a:r>
              <a:rPr lang="ru-RU" sz="2400" b="1" dirty="0" smtClean="0">
                <a:solidFill>
                  <a:srgbClr val="002060"/>
                </a:solidFill>
                <a:latin typeface="+mn-lt"/>
                <a:ea typeface="+mj-ea"/>
                <a:cs typeface="+mj-cs"/>
              </a:rPr>
              <a:t>209</a:t>
            </a:r>
            <a:r>
              <a:rPr lang="ru-RU" sz="1400" dirty="0" smtClean="0">
                <a:solidFill>
                  <a:srgbClr val="002060"/>
                </a:solidFill>
                <a:latin typeface="+mn-lt"/>
              </a:rPr>
              <a:t> работает советов общественных организаций по защите прав пациентов</a:t>
            </a:r>
            <a:endParaRPr lang="ru-RU" sz="1400" dirty="0">
              <a:solidFill>
                <a:srgbClr val="002060"/>
              </a:solidFill>
              <a:latin typeface="+mn-lt"/>
            </a:endParaRPr>
          </a:p>
        </p:txBody>
      </p:sp>
      <p:sp>
        <p:nvSpPr>
          <p:cNvPr id="21" name="Прямоугольник 20"/>
          <p:cNvSpPr/>
          <p:nvPr/>
        </p:nvSpPr>
        <p:spPr>
          <a:xfrm>
            <a:off x="6211894" y="4533624"/>
            <a:ext cx="2732400" cy="892546"/>
          </a:xfrm>
          <a:prstGeom prst="rect">
            <a:avLst/>
          </a:prstGeom>
          <a:solidFill>
            <a:srgbClr val="558ED5">
              <a:alpha val="14902"/>
            </a:srgbClr>
          </a:solidFill>
        </p:spPr>
        <p:txBody>
          <a:bodyPr wrap="square" lIns="91433" tIns="45717" rIns="91433" bIns="45717">
            <a:spAutoFit/>
          </a:bodyPr>
          <a:lstStyle/>
          <a:p>
            <a:r>
              <a:rPr lang="ru-RU" sz="2400" b="1" dirty="0">
                <a:solidFill>
                  <a:srgbClr val="002060"/>
                </a:solidFill>
                <a:latin typeface="+mn-lt"/>
                <a:ea typeface="+mj-ea"/>
                <a:cs typeface="+mj-cs"/>
              </a:rPr>
              <a:t>78</a:t>
            </a:r>
            <a:r>
              <a:rPr lang="ru-RU" sz="1400" dirty="0">
                <a:solidFill>
                  <a:srgbClr val="002060"/>
                </a:solidFill>
                <a:latin typeface="+mn-lt"/>
              </a:rPr>
              <a:t>  интернет сайтов освещают</a:t>
            </a:r>
          </a:p>
          <a:p>
            <a:endParaRPr lang="ru-RU" sz="1400" dirty="0">
              <a:solidFill>
                <a:srgbClr val="002060"/>
              </a:solidFill>
              <a:latin typeface="+mn-lt"/>
            </a:endParaRPr>
          </a:p>
        </p:txBody>
      </p:sp>
      <p:grpSp>
        <p:nvGrpSpPr>
          <p:cNvPr id="22" name="Группа 43"/>
          <p:cNvGrpSpPr/>
          <p:nvPr/>
        </p:nvGrpSpPr>
        <p:grpSpPr>
          <a:xfrm>
            <a:off x="24063" y="3137258"/>
            <a:ext cx="3311227" cy="954102"/>
            <a:chOff x="413082" y="3054075"/>
            <a:chExt cx="4414969" cy="1272133"/>
          </a:xfrm>
        </p:grpSpPr>
        <p:sp>
          <p:nvSpPr>
            <p:cNvPr id="23" name="Прямоугольник 22"/>
            <p:cNvSpPr/>
            <p:nvPr/>
          </p:nvSpPr>
          <p:spPr>
            <a:xfrm>
              <a:off x="1563689" y="3201017"/>
              <a:ext cx="3264362" cy="1025914"/>
            </a:xfrm>
            <a:prstGeom prst="rect">
              <a:avLst/>
            </a:prstGeom>
          </p:spPr>
          <p:txBody>
            <a:bodyPr wrap="square" lIns="121917" tIns="60958" rIns="121917" bIns="60958">
              <a:spAutoFit/>
            </a:bodyPr>
            <a:lstStyle/>
            <a:p>
              <a:r>
                <a:rPr lang="ru-RU" sz="1400" b="1" dirty="0" smtClean="0">
                  <a:solidFill>
                    <a:srgbClr val="002060"/>
                  </a:solidFill>
                  <a:latin typeface="+mn-lt"/>
                </a:rPr>
                <a:t>общественных пациентских организаций в составе</a:t>
              </a:r>
            </a:p>
          </p:txBody>
        </p:sp>
        <p:sp>
          <p:nvSpPr>
            <p:cNvPr id="28" name="Прямоугольник 27"/>
            <p:cNvSpPr/>
            <p:nvPr/>
          </p:nvSpPr>
          <p:spPr>
            <a:xfrm>
              <a:off x="413082" y="3054075"/>
              <a:ext cx="1610689" cy="1272133"/>
            </a:xfrm>
            <a:prstGeom prst="rect">
              <a:avLst/>
            </a:prstGeom>
          </p:spPr>
          <p:txBody>
            <a:bodyPr wrap="none" lIns="121917" tIns="60958" rIns="121917" bIns="60958">
              <a:spAutoFit/>
            </a:bodyPr>
            <a:lstStyle/>
            <a:p>
              <a:r>
                <a:rPr lang="ru-RU" sz="5400" b="1" dirty="0">
                  <a:solidFill>
                    <a:srgbClr val="C00000"/>
                  </a:solidFill>
                  <a:latin typeface="+mn-lt"/>
                </a:rPr>
                <a:t>17</a:t>
              </a:r>
              <a:r>
                <a:rPr lang="ru-RU" sz="5400" b="1" dirty="0">
                  <a:solidFill>
                    <a:srgbClr val="EA366B"/>
                  </a:solidFill>
                  <a:latin typeface="+mn-lt"/>
                </a:rPr>
                <a:t> </a:t>
              </a:r>
              <a:endParaRPr lang="ru-RU" sz="5400" b="1" dirty="0" smtClean="0">
                <a:solidFill>
                  <a:srgbClr val="2F527D"/>
                </a:solidFill>
                <a:latin typeface="+mn-lt"/>
              </a:endParaRPr>
            </a:p>
          </p:txBody>
        </p:sp>
      </p:grpSp>
      <p:grpSp>
        <p:nvGrpSpPr>
          <p:cNvPr id="29" name="Группа 44"/>
          <p:cNvGrpSpPr/>
          <p:nvPr/>
        </p:nvGrpSpPr>
        <p:grpSpPr>
          <a:xfrm>
            <a:off x="3524249" y="3137258"/>
            <a:ext cx="1933104" cy="954103"/>
            <a:chOff x="4774091" y="2863575"/>
            <a:chExt cx="2256905" cy="1272134"/>
          </a:xfrm>
        </p:grpSpPr>
        <p:sp>
          <p:nvSpPr>
            <p:cNvPr id="30" name="Прямоугольник 29"/>
            <p:cNvSpPr/>
            <p:nvPr/>
          </p:nvSpPr>
          <p:spPr>
            <a:xfrm>
              <a:off x="5327916" y="3150214"/>
              <a:ext cx="1703080" cy="759176"/>
            </a:xfrm>
            <a:prstGeom prst="rect">
              <a:avLst/>
            </a:prstGeom>
          </p:spPr>
          <p:txBody>
            <a:bodyPr wrap="square" lIns="121917" tIns="60958" rIns="121917" bIns="60958">
              <a:spAutoFit/>
            </a:bodyPr>
            <a:lstStyle/>
            <a:p>
              <a:r>
                <a:rPr lang="ru-RU" sz="1400" b="1" dirty="0" smtClean="0">
                  <a:solidFill>
                    <a:srgbClr val="002060"/>
                  </a:solidFill>
                  <a:latin typeface="+mn-lt"/>
                </a:rPr>
                <a:t>организаций </a:t>
              </a:r>
            </a:p>
            <a:p>
              <a:r>
                <a:rPr lang="ru-RU" sz="1400" b="1" dirty="0" smtClean="0">
                  <a:solidFill>
                    <a:srgbClr val="002060"/>
                  </a:solidFill>
                  <a:latin typeface="+mn-lt"/>
                </a:rPr>
                <a:t>партнеров</a:t>
              </a:r>
            </a:p>
          </p:txBody>
        </p:sp>
        <p:sp>
          <p:nvSpPr>
            <p:cNvPr id="31" name="Прямоугольник 30"/>
            <p:cNvSpPr/>
            <p:nvPr/>
          </p:nvSpPr>
          <p:spPr>
            <a:xfrm>
              <a:off x="4774091" y="2863575"/>
              <a:ext cx="961200" cy="1272134"/>
            </a:xfrm>
            <a:prstGeom prst="rect">
              <a:avLst/>
            </a:prstGeom>
          </p:spPr>
          <p:txBody>
            <a:bodyPr wrap="none" lIns="121917" tIns="60958" rIns="121917" bIns="60958">
              <a:spAutoFit/>
            </a:bodyPr>
            <a:lstStyle/>
            <a:p>
              <a:r>
                <a:rPr lang="ru-RU" sz="5400" b="1" dirty="0">
                  <a:solidFill>
                    <a:srgbClr val="C00000"/>
                  </a:solidFill>
                  <a:latin typeface="+mn-lt"/>
                </a:rPr>
                <a:t>6</a:t>
              </a:r>
              <a:r>
                <a:rPr lang="ru-RU" sz="5400" b="1" dirty="0">
                  <a:solidFill>
                    <a:srgbClr val="EA366B"/>
                  </a:solidFill>
                  <a:latin typeface="+mn-lt"/>
                </a:rPr>
                <a:t> </a:t>
              </a:r>
            </a:p>
          </p:txBody>
        </p:sp>
      </p:grpSp>
      <p:grpSp>
        <p:nvGrpSpPr>
          <p:cNvPr id="32" name="Группа 45"/>
          <p:cNvGrpSpPr/>
          <p:nvPr/>
        </p:nvGrpSpPr>
        <p:grpSpPr>
          <a:xfrm>
            <a:off x="5508106" y="3148706"/>
            <a:ext cx="3902595" cy="892548"/>
            <a:chOff x="7344139" y="2929641"/>
            <a:chExt cx="5203459" cy="1190062"/>
          </a:xfrm>
        </p:grpSpPr>
        <p:sp>
          <p:nvSpPr>
            <p:cNvPr id="42" name="Прямоугольник 41"/>
            <p:cNvSpPr/>
            <p:nvPr/>
          </p:nvSpPr>
          <p:spPr>
            <a:xfrm>
              <a:off x="10670478" y="3226418"/>
              <a:ext cx="1877120" cy="738657"/>
            </a:xfrm>
            <a:prstGeom prst="rect">
              <a:avLst/>
            </a:prstGeom>
          </p:spPr>
          <p:txBody>
            <a:bodyPr wrap="square" lIns="121917" tIns="60958" rIns="121917" bIns="60958">
              <a:spAutoFit/>
            </a:bodyPr>
            <a:lstStyle/>
            <a:p>
              <a:endParaRPr lang="ru-RU" sz="1400" b="1" dirty="0">
                <a:solidFill>
                  <a:srgbClr val="002060"/>
                </a:solidFill>
                <a:latin typeface="+mn-lt"/>
              </a:endParaRPr>
            </a:p>
            <a:p>
              <a:r>
                <a:rPr lang="ru-RU" sz="1400" b="1" dirty="0" smtClean="0">
                  <a:solidFill>
                    <a:srgbClr val="002060"/>
                  </a:solidFill>
                  <a:latin typeface="+mn-lt"/>
                </a:rPr>
                <a:t>пациентов</a:t>
              </a:r>
            </a:p>
          </p:txBody>
        </p:sp>
        <p:sp>
          <p:nvSpPr>
            <p:cNvPr id="43" name="Прямоугольник 42"/>
            <p:cNvSpPr/>
            <p:nvPr/>
          </p:nvSpPr>
          <p:spPr>
            <a:xfrm>
              <a:off x="7344139" y="2929641"/>
              <a:ext cx="3365444" cy="1190062"/>
            </a:xfrm>
            <a:prstGeom prst="rect">
              <a:avLst/>
            </a:prstGeom>
          </p:spPr>
          <p:txBody>
            <a:bodyPr wrap="none" lIns="121917" tIns="60958" rIns="121917" bIns="60958">
              <a:spAutoFit/>
            </a:bodyPr>
            <a:lstStyle/>
            <a:p>
              <a:r>
                <a:rPr lang="ru-RU" sz="5000" b="1" dirty="0">
                  <a:solidFill>
                    <a:srgbClr val="C00000"/>
                  </a:solidFill>
                  <a:latin typeface="+mn-lt"/>
                </a:rPr>
                <a:t>7000000</a:t>
              </a:r>
            </a:p>
          </p:txBody>
        </p:sp>
      </p:grpSp>
      <p:sp>
        <p:nvSpPr>
          <p:cNvPr id="44" name="TextBox 5"/>
          <p:cNvSpPr txBox="1">
            <a:spLocks noChangeArrowheads="1"/>
          </p:cNvSpPr>
          <p:nvPr/>
        </p:nvSpPr>
        <p:spPr bwMode="auto">
          <a:xfrm>
            <a:off x="7956376" y="5498185"/>
            <a:ext cx="1047397" cy="223134"/>
          </a:xfrm>
          <a:prstGeom prst="rect">
            <a:avLst/>
          </a:prstGeom>
          <a:noFill/>
          <a:ln w="9525">
            <a:noFill/>
            <a:miter lim="800000"/>
            <a:headEnd/>
            <a:tailEnd/>
          </a:ln>
        </p:spPr>
        <p:txBody>
          <a:bodyPr wrap="none" lIns="68577" tIns="34288" rIns="68577" bIns="34288">
            <a:spAutoFit/>
          </a:bodyPr>
          <a:lstStyle/>
          <a:p>
            <a:r>
              <a:rPr lang="en-US" sz="1000" dirty="0">
                <a:solidFill>
                  <a:srgbClr val="002060"/>
                </a:solidFill>
                <a:latin typeface="+mn-lt"/>
              </a:rPr>
              <a:t>www.patients.ru</a:t>
            </a:r>
            <a:endParaRPr lang="ru-RU" sz="1000" dirty="0">
              <a:solidFill>
                <a:srgbClr val="002060"/>
              </a:solidFill>
              <a:latin typeface="+mn-lt"/>
            </a:endParaRPr>
          </a:p>
        </p:txBody>
      </p:sp>
      <p:pic>
        <p:nvPicPr>
          <p:cNvPr id="45" name="Picture 2" descr="G:\С рабочего стола\Инвалиды\ОООИБРС\ВСП\лого\ВСП-лого3.png"/>
          <p:cNvPicPr>
            <a:picLocks noChangeAspect="1" noChangeArrowheads="1"/>
          </p:cNvPicPr>
          <p:nvPr/>
        </p:nvPicPr>
        <p:blipFill>
          <a:blip r:embed="rId4" cstate="print"/>
          <a:srcRect/>
          <a:stretch>
            <a:fillRect/>
          </a:stretch>
        </p:blipFill>
        <p:spPr bwMode="auto">
          <a:xfrm>
            <a:off x="323529" y="766306"/>
            <a:ext cx="792893" cy="792000"/>
          </a:xfrm>
          <a:prstGeom prst="rect">
            <a:avLst/>
          </a:prstGeom>
          <a:noFill/>
        </p:spPr>
      </p:pic>
      <p:sp>
        <p:nvSpPr>
          <p:cNvPr id="46" name="Title 1">
            <a:extLst>
              <a:ext uri="{FF2B5EF4-FFF2-40B4-BE49-F238E27FC236}">
                <a16:creationId xmlns:a16="http://schemas.microsoft.com/office/drawing/2014/main" xmlns="" id="{23A688A4-4070-1D4E-B967-D36C53ED9966}"/>
              </a:ext>
            </a:extLst>
          </p:cNvPr>
          <p:cNvSpPr txBox="1">
            <a:spLocks/>
          </p:cNvSpPr>
          <p:nvPr/>
        </p:nvSpPr>
        <p:spPr>
          <a:xfrm>
            <a:off x="1205954" y="938038"/>
            <a:ext cx="6480720" cy="468097"/>
          </a:xfrm>
          <a:prstGeom prst="rect">
            <a:avLst/>
          </a:prstGeom>
        </p:spPr>
        <p:txBody>
          <a:bodyPr>
            <a:noAutofit/>
          </a:bodyPr>
          <a:lstStyle>
            <a:lvl1pPr algn="ctr" defTabSz="913210" rtl="0" eaLnBrk="1" fontAlgn="base" hangingPunct="1">
              <a:spcBef>
                <a:spcPct val="0"/>
              </a:spcBef>
              <a:spcAft>
                <a:spcPct val="0"/>
              </a:spcAft>
              <a:defRPr sz="4350" kern="1200">
                <a:solidFill>
                  <a:schemeClr val="tx1"/>
                </a:solidFill>
                <a:latin typeface="+mj-lt"/>
                <a:ea typeface="+mj-ea"/>
                <a:cs typeface="+mj-cs"/>
              </a:defRPr>
            </a:lvl1pPr>
            <a:lvl2pPr algn="ctr" defTabSz="913210" rtl="0" eaLnBrk="1" fontAlgn="base" hangingPunct="1">
              <a:spcBef>
                <a:spcPct val="0"/>
              </a:spcBef>
              <a:spcAft>
                <a:spcPct val="0"/>
              </a:spcAft>
              <a:defRPr sz="4350">
                <a:solidFill>
                  <a:schemeClr val="tx1"/>
                </a:solidFill>
                <a:latin typeface="Arial" panose="020B0604020202020204" pitchFamily="34" charset="0"/>
              </a:defRPr>
            </a:lvl2pPr>
            <a:lvl3pPr algn="ctr" defTabSz="913210" rtl="0" eaLnBrk="1" fontAlgn="base" hangingPunct="1">
              <a:spcBef>
                <a:spcPct val="0"/>
              </a:spcBef>
              <a:spcAft>
                <a:spcPct val="0"/>
              </a:spcAft>
              <a:defRPr sz="4350">
                <a:solidFill>
                  <a:schemeClr val="tx1"/>
                </a:solidFill>
                <a:latin typeface="Arial" panose="020B0604020202020204" pitchFamily="34" charset="0"/>
              </a:defRPr>
            </a:lvl3pPr>
            <a:lvl4pPr algn="ctr" defTabSz="913210" rtl="0" eaLnBrk="1" fontAlgn="base" hangingPunct="1">
              <a:spcBef>
                <a:spcPct val="0"/>
              </a:spcBef>
              <a:spcAft>
                <a:spcPct val="0"/>
              </a:spcAft>
              <a:defRPr sz="4350">
                <a:solidFill>
                  <a:schemeClr val="tx1"/>
                </a:solidFill>
                <a:latin typeface="Arial" panose="020B0604020202020204" pitchFamily="34" charset="0"/>
              </a:defRPr>
            </a:lvl4pPr>
            <a:lvl5pPr algn="ctr" defTabSz="913210" rtl="0" eaLnBrk="1" fontAlgn="base" hangingPunct="1">
              <a:spcBef>
                <a:spcPct val="0"/>
              </a:spcBef>
              <a:spcAft>
                <a:spcPct val="0"/>
              </a:spcAft>
              <a:defRPr sz="4350">
                <a:solidFill>
                  <a:schemeClr val="tx1"/>
                </a:solidFill>
                <a:latin typeface="Arial" panose="020B0604020202020204" pitchFamily="34" charset="0"/>
              </a:defRPr>
            </a:lvl5pPr>
            <a:lvl6pPr marL="342900" algn="ctr" defTabSz="913210" rtl="0" eaLnBrk="1" fontAlgn="base" hangingPunct="1">
              <a:spcBef>
                <a:spcPct val="0"/>
              </a:spcBef>
              <a:spcAft>
                <a:spcPct val="0"/>
              </a:spcAft>
              <a:defRPr sz="4350">
                <a:solidFill>
                  <a:schemeClr val="tx1"/>
                </a:solidFill>
                <a:latin typeface="Arial" panose="020B0604020202020204" pitchFamily="34" charset="0"/>
              </a:defRPr>
            </a:lvl6pPr>
            <a:lvl7pPr marL="685800" algn="ctr" defTabSz="913210" rtl="0" eaLnBrk="1" fontAlgn="base" hangingPunct="1">
              <a:spcBef>
                <a:spcPct val="0"/>
              </a:spcBef>
              <a:spcAft>
                <a:spcPct val="0"/>
              </a:spcAft>
              <a:defRPr sz="4350">
                <a:solidFill>
                  <a:schemeClr val="tx1"/>
                </a:solidFill>
                <a:latin typeface="Arial" panose="020B0604020202020204" pitchFamily="34" charset="0"/>
              </a:defRPr>
            </a:lvl7pPr>
            <a:lvl8pPr marL="1028700" algn="ctr" defTabSz="913210" rtl="0" eaLnBrk="1" fontAlgn="base" hangingPunct="1">
              <a:spcBef>
                <a:spcPct val="0"/>
              </a:spcBef>
              <a:spcAft>
                <a:spcPct val="0"/>
              </a:spcAft>
              <a:defRPr sz="4350">
                <a:solidFill>
                  <a:schemeClr val="tx1"/>
                </a:solidFill>
                <a:latin typeface="Arial" panose="020B0604020202020204" pitchFamily="34" charset="0"/>
              </a:defRPr>
            </a:lvl8pPr>
            <a:lvl9pPr marL="1371600" algn="ctr" defTabSz="913210" rtl="0" eaLnBrk="1" fontAlgn="base" hangingPunct="1">
              <a:spcBef>
                <a:spcPct val="0"/>
              </a:spcBef>
              <a:spcAft>
                <a:spcPct val="0"/>
              </a:spcAft>
              <a:defRPr sz="4350">
                <a:solidFill>
                  <a:schemeClr val="tx1"/>
                </a:solidFill>
                <a:latin typeface="Arial" panose="020B0604020202020204" pitchFamily="34" charset="0"/>
              </a:defRPr>
            </a:lvl9pPr>
          </a:lstStyle>
          <a:p>
            <a:pPr marL="87308" algn="l"/>
            <a:r>
              <a:rPr lang="ru-RU" sz="2100" b="1" smtClean="0">
                <a:solidFill>
                  <a:srgbClr val="C00000"/>
                </a:solidFill>
              </a:rPr>
              <a:t>Всероссийский союз пациентов – 10 лет</a:t>
            </a:r>
            <a:endParaRPr lang="ru-RU" sz="2100" b="1" dirty="0">
              <a:solidFill>
                <a:srgbClr val="C00000"/>
              </a:solidFill>
            </a:endParaRPr>
          </a:p>
        </p:txBody>
      </p:sp>
    </p:spTree>
    <p:extLst>
      <p:ext uri="{BB962C8B-B14F-4D97-AF65-F5344CB8AC3E}">
        <p14:creationId xmlns:p14="http://schemas.microsoft.com/office/powerpoint/2010/main" val="31991540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Box 9"/>
          <p:cNvSpPr txBox="1">
            <a:spLocks noChangeArrowheads="1"/>
          </p:cNvSpPr>
          <p:nvPr/>
        </p:nvSpPr>
        <p:spPr bwMode="auto">
          <a:xfrm>
            <a:off x="198438" y="87313"/>
            <a:ext cx="87661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None/>
            </a:pPr>
            <a:r>
              <a:rPr lang="ru-RU" altLang="ru-RU" sz="2400" dirty="0">
                <a:solidFill>
                  <a:srgbClr val="044C63"/>
                </a:solidFill>
                <a:latin typeface="Franklin Gothic Demi" pitchFamily="34" charset="0"/>
              </a:rPr>
              <a:t>ТЕНДЕНЦИИ 2012-2019. ЛЕКАРСТВЕННОЕ ОБЕСПЕЧЕНИЕ</a:t>
            </a:r>
          </a:p>
        </p:txBody>
      </p:sp>
      <p:cxnSp>
        <p:nvCxnSpPr>
          <p:cNvPr id="12" name="Прямая соединительная линия 11"/>
          <p:cNvCxnSpPr/>
          <p:nvPr/>
        </p:nvCxnSpPr>
        <p:spPr>
          <a:xfrm>
            <a:off x="0" y="644525"/>
            <a:ext cx="9144000" cy="0"/>
          </a:xfrm>
          <a:prstGeom prst="line">
            <a:avLst/>
          </a:prstGeom>
          <a:ln w="44450">
            <a:solidFill>
              <a:srgbClr val="25601D"/>
            </a:solidFill>
          </a:ln>
        </p:spPr>
        <p:style>
          <a:lnRef idx="1">
            <a:schemeClr val="accent1"/>
          </a:lnRef>
          <a:fillRef idx="0">
            <a:schemeClr val="accent1"/>
          </a:fillRef>
          <a:effectRef idx="0">
            <a:schemeClr val="accent1"/>
          </a:effectRef>
          <a:fontRef idx="minor">
            <a:schemeClr val="tx1"/>
          </a:fontRef>
        </p:style>
      </p:cxnSp>
      <p:sp>
        <p:nvSpPr>
          <p:cNvPr id="24" name="TextBox 6"/>
          <p:cNvSpPr txBox="1">
            <a:spLocks noChangeArrowheads="1"/>
          </p:cNvSpPr>
          <p:nvPr/>
        </p:nvSpPr>
        <p:spPr bwMode="auto">
          <a:xfrm>
            <a:off x="182563" y="6337300"/>
            <a:ext cx="66468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ru-RU" altLang="ru-RU" sz="2400">
                <a:solidFill>
                  <a:schemeClr val="bg1"/>
                </a:solidFill>
                <a:latin typeface="Franklin Gothic Demi" pitchFamily="34" charset="0"/>
              </a:rPr>
              <a:t>Московское общество рассеянного склероза </a:t>
            </a:r>
          </a:p>
        </p:txBody>
      </p:sp>
      <p:sp>
        <p:nvSpPr>
          <p:cNvPr id="25" name="TextBox 7"/>
          <p:cNvSpPr txBox="1">
            <a:spLocks noChangeArrowheads="1"/>
          </p:cNvSpPr>
          <p:nvPr/>
        </p:nvSpPr>
        <p:spPr bwMode="auto">
          <a:xfrm>
            <a:off x="182563" y="6337300"/>
            <a:ext cx="66468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ru-RU" altLang="ru-RU" sz="2400">
                <a:solidFill>
                  <a:schemeClr val="bg1"/>
                </a:solidFill>
                <a:latin typeface="Franklin Gothic Demi" pitchFamily="34" charset="0"/>
              </a:rPr>
              <a:t>Московское общество рассеянного склероза </a:t>
            </a:r>
          </a:p>
        </p:txBody>
      </p:sp>
      <p:sp>
        <p:nvSpPr>
          <p:cNvPr id="26" name="Прямоугольник 25">
            <a:extLst/>
          </p:cNvPr>
          <p:cNvSpPr/>
          <p:nvPr/>
        </p:nvSpPr>
        <p:spPr>
          <a:xfrm>
            <a:off x="0" y="6376988"/>
            <a:ext cx="9144000" cy="481012"/>
          </a:xfrm>
          <a:prstGeom prst="rect">
            <a:avLst/>
          </a:prstGeom>
          <a:solidFill>
            <a:srgbClr val="044C6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cxnSp>
        <p:nvCxnSpPr>
          <p:cNvPr id="27" name="Прямая соединительная линия 26">
            <a:extLst/>
          </p:cNvPr>
          <p:cNvCxnSpPr/>
          <p:nvPr/>
        </p:nvCxnSpPr>
        <p:spPr>
          <a:xfrm>
            <a:off x="0" y="6353175"/>
            <a:ext cx="9144000" cy="0"/>
          </a:xfrm>
          <a:prstGeom prst="line">
            <a:avLst/>
          </a:prstGeom>
          <a:ln w="44450">
            <a:solidFill>
              <a:srgbClr val="25601D"/>
            </a:solidFill>
          </a:ln>
        </p:spPr>
        <p:style>
          <a:lnRef idx="1">
            <a:schemeClr val="accent1"/>
          </a:lnRef>
          <a:fillRef idx="0">
            <a:schemeClr val="accent1"/>
          </a:fillRef>
          <a:effectRef idx="0">
            <a:schemeClr val="accent1"/>
          </a:effectRef>
          <a:fontRef idx="minor">
            <a:schemeClr val="tx1"/>
          </a:fontRef>
        </p:style>
      </p:cxnSp>
      <p:sp>
        <p:nvSpPr>
          <p:cNvPr id="33" name="TextBox 35"/>
          <p:cNvSpPr txBox="1">
            <a:spLocks noChangeArrowheads="1"/>
          </p:cNvSpPr>
          <p:nvPr/>
        </p:nvSpPr>
        <p:spPr bwMode="auto">
          <a:xfrm>
            <a:off x="182563" y="6337300"/>
            <a:ext cx="66468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ru-RU" altLang="ru-RU" sz="2400" dirty="0">
                <a:solidFill>
                  <a:schemeClr val="bg1"/>
                </a:solidFill>
                <a:latin typeface="Franklin Gothic Demi" pitchFamily="34" charset="0"/>
              </a:rPr>
              <a:t>Московское общество рассеянного склероза </a:t>
            </a:r>
          </a:p>
        </p:txBody>
      </p:sp>
      <p:sp>
        <p:nvSpPr>
          <p:cNvPr id="34" name="Заголовок 1"/>
          <p:cNvSpPr txBox="1">
            <a:spLocks/>
          </p:cNvSpPr>
          <p:nvPr/>
        </p:nvSpPr>
        <p:spPr>
          <a:xfrm>
            <a:off x="619124" y="6040133"/>
            <a:ext cx="7058025" cy="199281"/>
          </a:xfrm>
          <a:prstGeom prst="rect">
            <a:avLst/>
          </a:prstGeom>
        </p:spPr>
        <p:txBody>
          <a:bodyPr lIns="91435" tIns="45718" rIns="91435" bIns="45718">
            <a:noAutofit/>
          </a:bodyPr>
          <a:lstStyle/>
          <a:p>
            <a:pPr defTabSz="914356" eaLnBrk="0" fontAlgn="auto" hangingPunct="0">
              <a:spcAft>
                <a:spcPts val="0"/>
              </a:spcAft>
              <a:defRPr/>
            </a:pPr>
            <a:r>
              <a:rPr lang="ru-RU" sz="1200" dirty="0" smtClean="0">
                <a:solidFill>
                  <a:srgbClr val="002060"/>
                </a:solidFill>
                <a:latin typeface="+mn-lt"/>
                <a:ea typeface="+mj-ea"/>
                <a:cs typeface="+mj-cs"/>
              </a:rPr>
              <a:t>Общероссийская общественная организация инвалидов – больных рассеянным склерозом </a:t>
            </a:r>
            <a:endParaRPr lang="ru-RU" sz="1200" dirty="0">
              <a:solidFill>
                <a:srgbClr val="002060"/>
              </a:solidFill>
              <a:latin typeface="+mn-lt"/>
              <a:ea typeface="+mj-ea"/>
              <a:cs typeface="+mj-cs"/>
            </a:endParaRPr>
          </a:p>
        </p:txBody>
      </p:sp>
      <p:sp>
        <p:nvSpPr>
          <p:cNvPr id="35" name="TextBox 34"/>
          <p:cNvSpPr txBox="1"/>
          <p:nvPr/>
        </p:nvSpPr>
        <p:spPr>
          <a:xfrm>
            <a:off x="7629525" y="6012247"/>
            <a:ext cx="1362075" cy="276995"/>
          </a:xfrm>
          <a:prstGeom prst="rect">
            <a:avLst/>
          </a:prstGeom>
          <a:noFill/>
        </p:spPr>
        <p:txBody>
          <a:bodyPr wrap="square" lIns="91435" tIns="45718" rIns="91435" bIns="45718" rtlCol="0">
            <a:spAutoFit/>
          </a:bodyPr>
          <a:lstStyle/>
          <a:p>
            <a:r>
              <a:rPr lang="en-US" sz="1200" dirty="0" smtClean="0">
                <a:solidFill>
                  <a:srgbClr val="002060"/>
                </a:solidFill>
                <a:latin typeface="+mn-lt"/>
              </a:rPr>
              <a:t>http://ms2002.ru/</a:t>
            </a:r>
            <a:endParaRPr lang="ru-RU" sz="1200" dirty="0">
              <a:solidFill>
                <a:srgbClr val="002060"/>
              </a:solidFill>
              <a:latin typeface="+mn-lt"/>
            </a:endParaRPr>
          </a:p>
        </p:txBody>
      </p:sp>
      <p:pic>
        <p:nvPicPr>
          <p:cNvPr id="36" name="Picture 3" descr="H:\2016\ОООИБРС\logo-ОООИБРС.png"/>
          <p:cNvPicPr>
            <a:picLocks noChangeAspect="1" noChangeArrowheads="1"/>
          </p:cNvPicPr>
          <p:nvPr/>
        </p:nvPicPr>
        <p:blipFill>
          <a:blip r:embed="rId3" cstate="print"/>
          <a:srcRect/>
          <a:stretch>
            <a:fillRect/>
          </a:stretch>
        </p:blipFill>
        <p:spPr bwMode="auto">
          <a:xfrm>
            <a:off x="240627" y="5994338"/>
            <a:ext cx="373707" cy="302226"/>
          </a:xfrm>
          <a:prstGeom prst="rect">
            <a:avLst/>
          </a:prstGeom>
          <a:noFill/>
          <a:ln>
            <a:noFill/>
          </a:ln>
          <a:effectLst>
            <a:outerShdw blurRad="50800" sx="107000" sy="107000" algn="ctr" rotWithShape="0">
              <a:schemeClr val="bg1"/>
            </a:outerShdw>
          </a:effectLst>
        </p:spPr>
      </p:pic>
      <p:graphicFrame>
        <p:nvGraphicFramePr>
          <p:cNvPr id="37" name="Таблица 36"/>
          <p:cNvGraphicFramePr>
            <a:graphicFrameLocks noGrp="1"/>
          </p:cNvGraphicFramePr>
          <p:nvPr>
            <p:extLst>
              <p:ext uri="{D42A27DB-BD31-4B8C-83A1-F6EECF244321}">
                <p14:modId xmlns:p14="http://schemas.microsoft.com/office/powerpoint/2010/main" val="556056311"/>
              </p:ext>
            </p:extLst>
          </p:nvPr>
        </p:nvGraphicFramePr>
        <p:xfrm>
          <a:off x="198438" y="919151"/>
          <a:ext cx="8809040" cy="4948253"/>
        </p:xfrm>
        <a:graphic>
          <a:graphicData uri="http://schemas.openxmlformats.org/drawingml/2006/table">
            <a:tbl>
              <a:tblPr firstRow="1" bandRow="1">
                <a:tableStyleId>{2D5ABB26-0587-4C30-8999-92F81FD0307C}</a:tableStyleId>
              </a:tblPr>
              <a:tblGrid>
                <a:gridCol w="2455729"/>
                <a:gridCol w="1761797"/>
                <a:gridCol w="3376473"/>
                <a:gridCol w="1215041"/>
              </a:tblGrid>
              <a:tr h="688734">
                <a:tc>
                  <a:txBody>
                    <a:bodyPr/>
                    <a:lstStyle/>
                    <a:p>
                      <a:pPr marL="0" indent="180975" algn="l"/>
                      <a:r>
                        <a:rPr lang="ru-RU" sz="1200" b="1" dirty="0" smtClean="0">
                          <a:solidFill>
                            <a:srgbClr val="002060"/>
                          </a:solidFill>
                        </a:rPr>
                        <a:t>НОЗОЛОГИЯ</a:t>
                      </a:r>
                      <a:endParaRPr lang="ru-RU" sz="1200" b="1" dirty="0">
                        <a:solidFill>
                          <a:srgbClr val="002060"/>
                        </a:solidFill>
                      </a:endParaRPr>
                    </a:p>
                  </a:txBody>
                  <a:tcPr marT="14400" marB="144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a:r>
                        <a:rPr lang="ru-RU" sz="1200" b="1" dirty="0" smtClean="0">
                          <a:solidFill>
                            <a:srgbClr val="002060"/>
                          </a:solidFill>
                        </a:rPr>
                        <a:t>Новые</a:t>
                      </a:r>
                      <a:r>
                        <a:rPr lang="ru-RU" sz="1200" b="1" baseline="0" dirty="0" smtClean="0">
                          <a:solidFill>
                            <a:srgbClr val="002060"/>
                          </a:solidFill>
                        </a:rPr>
                        <a:t> ЛС в перечнях</a:t>
                      </a:r>
                      <a:endParaRPr lang="ru-RU" sz="1200" b="1" dirty="0">
                        <a:solidFill>
                          <a:srgbClr val="002060"/>
                        </a:solidFill>
                      </a:endParaRPr>
                    </a:p>
                  </a:txBody>
                  <a:tcPr marT="14400" marB="144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a:r>
                        <a:rPr lang="ru-RU" sz="1200" b="1" dirty="0" smtClean="0">
                          <a:solidFill>
                            <a:srgbClr val="002060"/>
                          </a:solidFill>
                        </a:rPr>
                        <a:t>Обеспеченность</a:t>
                      </a:r>
                      <a:br>
                        <a:rPr lang="ru-RU" sz="1200" b="1" dirty="0" smtClean="0">
                          <a:solidFill>
                            <a:srgbClr val="002060"/>
                          </a:solidFill>
                        </a:rPr>
                      </a:br>
                      <a:r>
                        <a:rPr lang="ru-RU" sz="1200" b="1" baseline="0" dirty="0" smtClean="0">
                          <a:solidFill>
                            <a:srgbClr val="002060"/>
                          </a:solidFill>
                        </a:rPr>
                        <a:t> препаратами</a:t>
                      </a:r>
                      <a:endParaRPr lang="ru-RU" sz="1200" b="1" dirty="0">
                        <a:solidFill>
                          <a:srgbClr val="002060"/>
                        </a:solidFill>
                      </a:endParaRPr>
                    </a:p>
                  </a:txBody>
                  <a:tcPr marT="14400" marB="144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a:r>
                        <a:rPr lang="ru-RU" sz="1200" b="1" dirty="0" smtClean="0">
                          <a:solidFill>
                            <a:srgbClr val="002060"/>
                          </a:solidFill>
                        </a:rPr>
                        <a:t>Листы</a:t>
                      </a:r>
                      <a:r>
                        <a:rPr lang="ru-RU" sz="1200" b="1" baseline="0" dirty="0" smtClean="0">
                          <a:solidFill>
                            <a:srgbClr val="002060"/>
                          </a:solidFill>
                        </a:rPr>
                        <a:t> ожидания</a:t>
                      </a:r>
                      <a:endParaRPr lang="ru-RU" sz="1200" b="1" dirty="0">
                        <a:solidFill>
                          <a:srgbClr val="002060"/>
                        </a:solidFill>
                      </a:endParaRPr>
                    </a:p>
                  </a:txBody>
                  <a:tcPr marT="14400" marB="144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r>
              <a:tr h="364774">
                <a:tc>
                  <a:txBody>
                    <a:bodyPr/>
                    <a:lstStyle/>
                    <a:p>
                      <a:pPr marL="0" indent="180975">
                        <a:buFont typeface="Wingdings" pitchFamily="2" charset="2"/>
                        <a:buChar char="§"/>
                      </a:pPr>
                      <a:r>
                        <a:rPr lang="ru-RU" sz="1400" dirty="0" smtClean="0">
                          <a:solidFill>
                            <a:srgbClr val="002060"/>
                          </a:solidFill>
                        </a:rPr>
                        <a:t>Гемофилия</a:t>
                      </a:r>
                      <a:endParaRPr lang="ru-RU" sz="1400" dirty="0">
                        <a:solidFill>
                          <a:srgbClr val="002060"/>
                        </a:solidFill>
                      </a:endParaRPr>
                    </a:p>
                  </a:txBody>
                  <a:tcPr marT="14400" marB="1440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a:r>
                        <a:rPr lang="ru-RU" sz="1300" b="1" dirty="0" smtClean="0">
                          <a:solidFill>
                            <a:schemeClr val="bg1"/>
                          </a:solidFill>
                        </a:rPr>
                        <a:t>  3→8</a:t>
                      </a:r>
                      <a:endParaRPr lang="ru-RU" sz="1300" b="1" dirty="0">
                        <a:solidFill>
                          <a:schemeClr val="bg1"/>
                        </a:solidFill>
                      </a:endParaRPr>
                    </a:p>
                  </a:txBody>
                  <a:tcPr marT="14400" marB="1440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solidFill>
                  </a:tcPr>
                </a:tc>
                <a:tc>
                  <a:txBody>
                    <a:bodyPr/>
                    <a:lstStyle/>
                    <a:p>
                      <a:pPr marL="108000"/>
                      <a:r>
                        <a:rPr lang="ru-RU" sz="1300" b="1" dirty="0" smtClean="0">
                          <a:solidFill>
                            <a:schemeClr val="bg1"/>
                          </a:solidFill>
                        </a:rPr>
                        <a:t>Улучшилась </a:t>
                      </a:r>
                      <a:endParaRPr lang="ru-RU" sz="1300" b="1" dirty="0">
                        <a:solidFill>
                          <a:schemeClr val="bg1"/>
                        </a:solidFill>
                      </a:endParaRPr>
                    </a:p>
                  </a:txBody>
                  <a:tcPr marT="14400" marB="1440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solidFill>
                  </a:tcPr>
                </a:tc>
                <a:tc>
                  <a:txBody>
                    <a:bodyPr/>
                    <a:lstStyle/>
                    <a:p>
                      <a:pPr algn="ctr"/>
                      <a:r>
                        <a:rPr lang="ru-RU" sz="1300" b="1" dirty="0" smtClean="0">
                          <a:solidFill>
                            <a:schemeClr val="bg1"/>
                          </a:solidFill>
                        </a:rPr>
                        <a:t>-</a:t>
                      </a:r>
                      <a:endParaRPr lang="ru-RU" sz="1300" b="1" dirty="0">
                        <a:solidFill>
                          <a:schemeClr val="bg1"/>
                        </a:solidFill>
                      </a:endParaRPr>
                    </a:p>
                  </a:txBody>
                  <a:tcPr marT="14400" marB="1440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solidFill>
                  </a:tcPr>
                </a:tc>
              </a:tr>
              <a:tr h="364774">
                <a:tc>
                  <a:txBody>
                    <a:bodyPr/>
                    <a:lstStyle/>
                    <a:p>
                      <a:pPr marL="0" indent="180975">
                        <a:buFont typeface="Wingdings" pitchFamily="2" charset="2"/>
                        <a:buChar char="§"/>
                      </a:pPr>
                      <a:r>
                        <a:rPr lang="ru-RU" sz="1400" dirty="0" smtClean="0">
                          <a:solidFill>
                            <a:srgbClr val="002060"/>
                          </a:solidFill>
                        </a:rPr>
                        <a:t>Рассеянный склероз</a:t>
                      </a:r>
                      <a:endParaRPr lang="ru-RU" sz="1400" dirty="0">
                        <a:solidFill>
                          <a:srgbClr val="002060"/>
                        </a:solidFill>
                      </a:endParaRPr>
                    </a:p>
                  </a:txBody>
                  <a:tcPr marT="14400" marB="1440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a:r>
                        <a:rPr lang="ru-RU" sz="1300" b="1" dirty="0" smtClean="0">
                          <a:solidFill>
                            <a:schemeClr val="bg1"/>
                          </a:solidFill>
                        </a:rPr>
                        <a:t>6 → 15</a:t>
                      </a:r>
                      <a:endParaRPr lang="ru-RU" sz="1300" b="1" dirty="0">
                        <a:solidFill>
                          <a:schemeClr val="bg1"/>
                        </a:solidFill>
                      </a:endParaRPr>
                    </a:p>
                  </a:txBody>
                  <a:tcPr marT="14400" marB="1440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solidFill>
                  </a:tcPr>
                </a:tc>
                <a:tc>
                  <a:txBody>
                    <a:bodyPr/>
                    <a:lstStyle/>
                    <a:p>
                      <a:pPr marL="108000" marR="0" indent="0" algn="l" defTabSz="914400" rtl="0" eaLnBrk="1" fontAlgn="auto" latinLnBrk="0" hangingPunct="1">
                        <a:lnSpc>
                          <a:spcPct val="100000"/>
                        </a:lnSpc>
                        <a:spcBef>
                          <a:spcPts val="0"/>
                        </a:spcBef>
                        <a:spcAft>
                          <a:spcPts val="0"/>
                        </a:spcAft>
                        <a:buClrTx/>
                        <a:buSzTx/>
                        <a:buFontTx/>
                        <a:buNone/>
                        <a:tabLst/>
                        <a:defRPr/>
                      </a:pPr>
                      <a:r>
                        <a:rPr lang="ru-RU" sz="1300" b="1" dirty="0" smtClean="0">
                          <a:solidFill>
                            <a:schemeClr val="bg1"/>
                          </a:solidFill>
                        </a:rPr>
                        <a:t>14 000 (75%)  → 52</a:t>
                      </a:r>
                      <a:r>
                        <a:rPr lang="ru-RU" sz="1300" b="1" baseline="0" dirty="0" smtClean="0">
                          <a:solidFill>
                            <a:schemeClr val="bg1"/>
                          </a:solidFill>
                        </a:rPr>
                        <a:t> 000 (82%)</a:t>
                      </a:r>
                      <a:endParaRPr lang="ru-RU" sz="1300" b="1" dirty="0" smtClean="0">
                        <a:solidFill>
                          <a:schemeClr val="bg1"/>
                        </a:solidFill>
                      </a:endParaRPr>
                    </a:p>
                  </a:txBody>
                  <a:tcPr marT="14400" marB="1440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solidFill>
                  </a:tcPr>
                </a:tc>
                <a:tc>
                  <a:txBody>
                    <a:bodyPr/>
                    <a:lstStyle/>
                    <a:p>
                      <a:pPr algn="ctr"/>
                      <a:r>
                        <a:rPr lang="ru-RU" sz="1300" b="1" dirty="0" smtClean="0">
                          <a:solidFill>
                            <a:srgbClr val="333399"/>
                          </a:solidFill>
                        </a:rPr>
                        <a:t>+</a:t>
                      </a:r>
                      <a:endParaRPr lang="ru-RU" sz="1300" b="1" dirty="0">
                        <a:solidFill>
                          <a:srgbClr val="333399"/>
                        </a:solidFill>
                      </a:endParaRPr>
                    </a:p>
                  </a:txBody>
                  <a:tcPr marT="14400" marB="1440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lumMod val="20000"/>
                        <a:lumOff val="80000"/>
                      </a:schemeClr>
                    </a:solidFill>
                  </a:tcPr>
                </a:tc>
              </a:tr>
              <a:tr h="364774">
                <a:tc>
                  <a:txBody>
                    <a:bodyPr/>
                    <a:lstStyle/>
                    <a:p>
                      <a:pPr marL="0" indent="180975">
                        <a:buFont typeface="Wingdings" pitchFamily="2" charset="2"/>
                        <a:buChar char="§"/>
                      </a:pPr>
                      <a:r>
                        <a:rPr lang="ru-RU" sz="1400" dirty="0" err="1" smtClean="0">
                          <a:solidFill>
                            <a:srgbClr val="002060"/>
                          </a:solidFill>
                        </a:rPr>
                        <a:t>Ревматоидный</a:t>
                      </a:r>
                      <a:r>
                        <a:rPr lang="ru-RU" sz="1400" dirty="0" smtClean="0">
                          <a:solidFill>
                            <a:srgbClr val="002060"/>
                          </a:solidFill>
                        </a:rPr>
                        <a:t> артрит</a:t>
                      </a:r>
                      <a:endParaRPr lang="ru-RU" sz="1400" dirty="0">
                        <a:solidFill>
                          <a:srgbClr val="002060"/>
                        </a:solidFill>
                      </a:endParaRPr>
                    </a:p>
                  </a:txBody>
                  <a:tcPr marT="14400" marB="1440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a:r>
                        <a:rPr lang="ru-RU" sz="1300" b="1" dirty="0" smtClean="0">
                          <a:solidFill>
                            <a:schemeClr val="bg1"/>
                          </a:solidFill>
                        </a:rPr>
                        <a:t>2  → 9</a:t>
                      </a:r>
                      <a:endParaRPr lang="ru-RU" sz="1300" b="1" dirty="0">
                        <a:solidFill>
                          <a:schemeClr val="bg1"/>
                        </a:solidFill>
                      </a:endParaRPr>
                    </a:p>
                  </a:txBody>
                  <a:tcPr marT="14400" marB="1440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solidFill>
                  </a:tcPr>
                </a:tc>
                <a:tc>
                  <a:txBody>
                    <a:bodyPr/>
                    <a:lstStyle/>
                    <a:p>
                      <a:pPr marL="108000"/>
                      <a:r>
                        <a:rPr lang="ru-RU" sz="1300" b="1" dirty="0" smtClean="0">
                          <a:solidFill>
                            <a:schemeClr val="bg1"/>
                          </a:solidFill>
                        </a:rPr>
                        <a:t>Улучшилась </a:t>
                      </a:r>
                      <a:endParaRPr lang="ru-RU" sz="1300" b="1" dirty="0">
                        <a:solidFill>
                          <a:schemeClr val="bg1"/>
                        </a:solidFill>
                      </a:endParaRPr>
                    </a:p>
                  </a:txBody>
                  <a:tcPr marT="14400" marB="1440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solidFill>
                  </a:tcPr>
                </a:tc>
                <a:tc>
                  <a:txBody>
                    <a:bodyPr/>
                    <a:lstStyle/>
                    <a:p>
                      <a:pPr algn="ctr"/>
                      <a:r>
                        <a:rPr lang="ru-RU" sz="1300" b="1" dirty="0" smtClean="0">
                          <a:solidFill>
                            <a:srgbClr val="333399"/>
                          </a:solidFill>
                        </a:rPr>
                        <a:t>+</a:t>
                      </a:r>
                      <a:endParaRPr lang="ru-RU" sz="1300" b="1" dirty="0">
                        <a:solidFill>
                          <a:srgbClr val="333399"/>
                        </a:solidFill>
                      </a:endParaRPr>
                    </a:p>
                  </a:txBody>
                  <a:tcPr marT="14400" marB="1440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lumMod val="20000"/>
                        <a:lumOff val="80000"/>
                      </a:schemeClr>
                    </a:solidFill>
                  </a:tcPr>
                </a:tc>
              </a:tr>
              <a:tr h="611779">
                <a:tc>
                  <a:txBody>
                    <a:bodyPr/>
                    <a:lstStyle/>
                    <a:p>
                      <a:pPr marL="0" indent="180975">
                        <a:buFont typeface="Wingdings" pitchFamily="2" charset="2"/>
                        <a:buChar char="§"/>
                      </a:pPr>
                      <a:r>
                        <a:rPr lang="ru-RU" sz="1400" dirty="0" err="1" smtClean="0">
                          <a:solidFill>
                            <a:srgbClr val="002060"/>
                          </a:solidFill>
                        </a:rPr>
                        <a:t>Орфанные</a:t>
                      </a:r>
                      <a:r>
                        <a:rPr lang="ru-RU" sz="1400" baseline="0" dirty="0" smtClean="0">
                          <a:solidFill>
                            <a:srgbClr val="002060"/>
                          </a:solidFill>
                        </a:rPr>
                        <a:t> заболевания</a:t>
                      </a:r>
                      <a:endParaRPr lang="ru-RU" sz="1400" dirty="0">
                        <a:solidFill>
                          <a:srgbClr val="002060"/>
                        </a:solidFill>
                      </a:endParaRPr>
                    </a:p>
                  </a:txBody>
                  <a:tcPr marT="14400" marB="1440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a:endParaRPr lang="ru-RU" sz="1300" b="1" dirty="0">
                        <a:solidFill>
                          <a:schemeClr val="bg1"/>
                        </a:solidFill>
                      </a:endParaRPr>
                    </a:p>
                  </a:txBody>
                  <a:tcPr marT="14400" marB="1440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solidFill>
                  </a:tcPr>
                </a:tc>
                <a:tc>
                  <a:txBody>
                    <a:bodyPr/>
                    <a:lstStyle/>
                    <a:p>
                      <a:pPr marL="108000" marR="0" indent="0" algn="l" defTabSz="914400" rtl="0" eaLnBrk="1" fontAlgn="auto" latinLnBrk="0" hangingPunct="1">
                        <a:lnSpc>
                          <a:spcPct val="100000"/>
                        </a:lnSpc>
                        <a:spcBef>
                          <a:spcPts val="0"/>
                        </a:spcBef>
                        <a:spcAft>
                          <a:spcPts val="0"/>
                        </a:spcAft>
                        <a:buClrTx/>
                        <a:buSzTx/>
                        <a:buFontTx/>
                        <a:buNone/>
                        <a:tabLst/>
                        <a:defRPr/>
                      </a:pPr>
                      <a:r>
                        <a:rPr lang="ru-RU" sz="1300" b="1" dirty="0" smtClean="0">
                          <a:solidFill>
                            <a:schemeClr val="bg1"/>
                          </a:solidFill>
                        </a:rPr>
                        <a:t>Улучшилась. </a:t>
                      </a:r>
                      <a:r>
                        <a:rPr lang="ru-RU" sz="1300" b="1" baseline="0" dirty="0" smtClean="0">
                          <a:solidFill>
                            <a:schemeClr val="bg1"/>
                          </a:solidFill>
                        </a:rPr>
                        <a:t> 40% </a:t>
                      </a:r>
                      <a:r>
                        <a:rPr lang="ru-RU" sz="1300" b="1" dirty="0" smtClean="0">
                          <a:solidFill>
                            <a:schemeClr val="bg1"/>
                          </a:solidFill>
                        </a:rPr>
                        <a:t>1 → 60% </a:t>
                      </a:r>
                    </a:p>
                  </a:txBody>
                  <a:tcPr marT="14400" marB="1440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solidFill>
                  </a:tcPr>
                </a:tc>
                <a:tc>
                  <a:txBody>
                    <a:bodyPr/>
                    <a:lstStyle/>
                    <a:p>
                      <a:pPr algn="ctr"/>
                      <a:r>
                        <a:rPr lang="ru-RU" sz="1300" b="1" dirty="0" smtClean="0">
                          <a:solidFill>
                            <a:srgbClr val="333399"/>
                          </a:solidFill>
                        </a:rPr>
                        <a:t>+</a:t>
                      </a:r>
                      <a:endParaRPr lang="ru-RU" sz="1300" b="1" dirty="0">
                        <a:solidFill>
                          <a:srgbClr val="333399"/>
                        </a:solidFill>
                      </a:endParaRPr>
                    </a:p>
                  </a:txBody>
                  <a:tcPr marT="14400" marB="1440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lumMod val="20000"/>
                        <a:lumOff val="80000"/>
                      </a:schemeClr>
                    </a:solidFill>
                  </a:tcPr>
                </a:tc>
              </a:tr>
              <a:tr h="364774">
                <a:tc>
                  <a:txBody>
                    <a:bodyPr/>
                    <a:lstStyle/>
                    <a:p>
                      <a:pPr marL="0" indent="180975">
                        <a:buFont typeface="Wingdings" pitchFamily="2" charset="2"/>
                        <a:buChar char="§"/>
                      </a:pPr>
                      <a:r>
                        <a:rPr lang="ru-RU" sz="1400" dirty="0" smtClean="0">
                          <a:solidFill>
                            <a:srgbClr val="002060"/>
                          </a:solidFill>
                        </a:rPr>
                        <a:t>Диабет</a:t>
                      </a:r>
                      <a:endParaRPr lang="ru-RU" sz="1400" dirty="0">
                        <a:solidFill>
                          <a:srgbClr val="002060"/>
                        </a:solidFill>
                      </a:endParaRPr>
                    </a:p>
                  </a:txBody>
                  <a:tcPr marT="14400" marB="1440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a:endParaRPr lang="ru-RU" sz="1300" b="1" dirty="0">
                        <a:solidFill>
                          <a:schemeClr val="bg1"/>
                        </a:solidFill>
                      </a:endParaRPr>
                    </a:p>
                  </a:txBody>
                  <a:tcPr marT="14400" marB="1440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solidFill>
                  </a:tcPr>
                </a:tc>
                <a:tc>
                  <a:txBody>
                    <a:bodyPr/>
                    <a:lstStyle/>
                    <a:p>
                      <a:pPr marL="108000"/>
                      <a:r>
                        <a:rPr lang="ru-RU" sz="1300" b="1" dirty="0" smtClean="0">
                          <a:solidFill>
                            <a:schemeClr val="bg1"/>
                          </a:solidFill>
                        </a:rPr>
                        <a:t>Улучшилась</a:t>
                      </a:r>
                      <a:endParaRPr lang="ru-RU" sz="1300" b="1" dirty="0">
                        <a:solidFill>
                          <a:schemeClr val="bg1"/>
                        </a:solidFill>
                      </a:endParaRPr>
                    </a:p>
                  </a:txBody>
                  <a:tcPr marT="14400" marB="1440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solidFill>
                  </a:tcPr>
                </a:tc>
                <a:tc>
                  <a:txBody>
                    <a:bodyPr/>
                    <a:lstStyle/>
                    <a:p>
                      <a:pPr algn="ctr"/>
                      <a:r>
                        <a:rPr lang="ru-RU" sz="1300" b="1" dirty="0" smtClean="0">
                          <a:solidFill>
                            <a:srgbClr val="333399"/>
                          </a:solidFill>
                        </a:rPr>
                        <a:t>+</a:t>
                      </a:r>
                      <a:endParaRPr lang="ru-RU" sz="1300" b="1" dirty="0">
                        <a:solidFill>
                          <a:srgbClr val="333399"/>
                        </a:solidFill>
                      </a:endParaRPr>
                    </a:p>
                  </a:txBody>
                  <a:tcPr marT="14400" marB="1440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lumMod val="20000"/>
                        <a:lumOff val="80000"/>
                      </a:schemeClr>
                    </a:solidFill>
                  </a:tcPr>
                </a:tc>
              </a:tr>
              <a:tr h="364774">
                <a:tc>
                  <a:txBody>
                    <a:bodyPr/>
                    <a:lstStyle/>
                    <a:p>
                      <a:pPr marL="0" indent="180975">
                        <a:buFont typeface="Wingdings" pitchFamily="2" charset="2"/>
                        <a:buChar char="§"/>
                      </a:pPr>
                      <a:r>
                        <a:rPr lang="ru-RU" sz="1400" dirty="0" smtClean="0">
                          <a:solidFill>
                            <a:srgbClr val="002060"/>
                          </a:solidFill>
                        </a:rPr>
                        <a:t>Гоше</a:t>
                      </a:r>
                      <a:endParaRPr lang="ru-RU" sz="1400" dirty="0">
                        <a:solidFill>
                          <a:srgbClr val="002060"/>
                        </a:solidFill>
                      </a:endParaRPr>
                    </a:p>
                  </a:txBody>
                  <a:tcPr marT="14400" marB="1440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a:r>
                        <a:rPr lang="ru-RU" sz="1300" b="1" dirty="0" smtClean="0">
                          <a:solidFill>
                            <a:schemeClr val="bg1"/>
                          </a:solidFill>
                        </a:rPr>
                        <a:t>1 → 3</a:t>
                      </a:r>
                      <a:endParaRPr lang="ru-RU" sz="1300" b="1" dirty="0">
                        <a:solidFill>
                          <a:schemeClr val="bg1"/>
                        </a:solidFill>
                      </a:endParaRPr>
                    </a:p>
                  </a:txBody>
                  <a:tcPr marT="14400" marB="1440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solidFill>
                  </a:tcPr>
                </a:tc>
                <a:tc>
                  <a:txBody>
                    <a:bodyPr/>
                    <a:lstStyle/>
                    <a:p>
                      <a:pPr marL="108000"/>
                      <a:r>
                        <a:rPr lang="ru-RU" sz="1300" b="1" dirty="0" smtClean="0">
                          <a:solidFill>
                            <a:schemeClr val="bg1"/>
                          </a:solidFill>
                        </a:rPr>
                        <a:t>Полная</a:t>
                      </a:r>
                      <a:endParaRPr lang="ru-RU" sz="1300" b="1" dirty="0">
                        <a:solidFill>
                          <a:schemeClr val="bg1"/>
                        </a:solidFill>
                      </a:endParaRPr>
                    </a:p>
                  </a:txBody>
                  <a:tcPr marT="14400" marB="1440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solidFill>
                  </a:tcPr>
                </a:tc>
                <a:tc>
                  <a:txBody>
                    <a:bodyPr/>
                    <a:lstStyle/>
                    <a:p>
                      <a:pPr algn="ctr"/>
                      <a:r>
                        <a:rPr lang="ru-RU" sz="1300" b="1" dirty="0" smtClean="0">
                          <a:solidFill>
                            <a:srgbClr val="333399"/>
                          </a:solidFill>
                        </a:rPr>
                        <a:t>+</a:t>
                      </a:r>
                      <a:endParaRPr lang="ru-RU" sz="1300" b="1" dirty="0">
                        <a:solidFill>
                          <a:srgbClr val="333399"/>
                        </a:solidFill>
                      </a:endParaRPr>
                    </a:p>
                  </a:txBody>
                  <a:tcPr marT="14400" marB="1440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lumMod val="20000"/>
                        <a:lumOff val="80000"/>
                      </a:schemeClr>
                    </a:solidFill>
                  </a:tcPr>
                </a:tc>
              </a:tr>
              <a:tr h="364774">
                <a:tc>
                  <a:txBody>
                    <a:bodyPr/>
                    <a:lstStyle/>
                    <a:p>
                      <a:pPr marL="0" indent="180975">
                        <a:buFont typeface="Wingdings" pitchFamily="2" charset="2"/>
                        <a:buChar char="§"/>
                      </a:pPr>
                      <a:r>
                        <a:rPr lang="ru-RU" sz="1400" dirty="0" smtClean="0">
                          <a:solidFill>
                            <a:srgbClr val="002060"/>
                          </a:solidFill>
                        </a:rPr>
                        <a:t>Псориаз</a:t>
                      </a:r>
                      <a:endParaRPr lang="ru-RU" sz="1400" dirty="0">
                        <a:solidFill>
                          <a:srgbClr val="002060"/>
                        </a:solidFill>
                      </a:endParaRPr>
                    </a:p>
                  </a:txBody>
                  <a:tcPr marT="14400" marB="1440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a:r>
                        <a:rPr lang="ru-RU" sz="1300" b="1" dirty="0" smtClean="0">
                          <a:solidFill>
                            <a:schemeClr val="bg1"/>
                          </a:solidFill>
                        </a:rPr>
                        <a:t>0</a:t>
                      </a:r>
                      <a:r>
                        <a:rPr lang="ru-RU" sz="1300" b="1" baseline="0" dirty="0" smtClean="0">
                          <a:solidFill>
                            <a:schemeClr val="bg1"/>
                          </a:solidFill>
                        </a:rPr>
                        <a:t> </a:t>
                      </a:r>
                      <a:r>
                        <a:rPr lang="ru-RU" sz="1300" b="1" dirty="0" smtClean="0">
                          <a:solidFill>
                            <a:schemeClr val="bg1"/>
                          </a:solidFill>
                        </a:rPr>
                        <a:t>→ 3</a:t>
                      </a:r>
                      <a:endParaRPr lang="ru-RU" sz="1300" b="1" dirty="0">
                        <a:solidFill>
                          <a:schemeClr val="bg1"/>
                        </a:solidFill>
                      </a:endParaRPr>
                    </a:p>
                  </a:txBody>
                  <a:tcPr marT="14400" marB="1440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solidFill>
                  </a:tcPr>
                </a:tc>
                <a:tc>
                  <a:txBody>
                    <a:bodyPr/>
                    <a:lstStyle/>
                    <a:p>
                      <a:pPr marL="108000"/>
                      <a:r>
                        <a:rPr lang="ru-RU" sz="1300" b="1" dirty="0" smtClean="0">
                          <a:solidFill>
                            <a:srgbClr val="002060"/>
                          </a:solidFill>
                        </a:rPr>
                        <a:t>Улучшилась.</a:t>
                      </a:r>
                      <a:r>
                        <a:rPr lang="ru-RU" sz="1300" b="1" baseline="0" dirty="0" smtClean="0">
                          <a:solidFill>
                            <a:srgbClr val="002060"/>
                          </a:solidFill>
                        </a:rPr>
                        <a:t>  До </a:t>
                      </a:r>
                      <a:r>
                        <a:rPr lang="ru-RU" sz="1300" b="1" dirty="0" smtClean="0">
                          <a:solidFill>
                            <a:srgbClr val="002060"/>
                          </a:solidFill>
                        </a:rPr>
                        <a:t>40%</a:t>
                      </a:r>
                      <a:endParaRPr lang="ru-RU" sz="1300" b="1" dirty="0">
                        <a:solidFill>
                          <a:srgbClr val="002060"/>
                        </a:solidFill>
                      </a:endParaRPr>
                    </a:p>
                  </a:txBody>
                  <a:tcPr marT="14400" marB="1440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a:r>
                        <a:rPr lang="ru-RU" sz="1300" b="1" dirty="0" smtClean="0">
                          <a:solidFill>
                            <a:srgbClr val="C00000"/>
                          </a:solidFill>
                        </a:rPr>
                        <a:t>+</a:t>
                      </a:r>
                      <a:endParaRPr lang="ru-RU" sz="1300" b="1" dirty="0">
                        <a:solidFill>
                          <a:srgbClr val="C00000"/>
                        </a:solidFill>
                      </a:endParaRPr>
                    </a:p>
                  </a:txBody>
                  <a:tcPr marT="14400" marB="1440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lumMod val="40000"/>
                        <a:lumOff val="60000"/>
                      </a:schemeClr>
                    </a:solidFill>
                  </a:tcPr>
                </a:tc>
              </a:tr>
              <a:tr h="364774">
                <a:tc>
                  <a:txBody>
                    <a:bodyPr/>
                    <a:lstStyle/>
                    <a:p>
                      <a:pPr marL="0" indent="180975">
                        <a:buFont typeface="Wingdings" pitchFamily="2" charset="2"/>
                        <a:buChar char="§"/>
                      </a:pPr>
                      <a:r>
                        <a:rPr lang="ru-RU" sz="1400" dirty="0" smtClean="0">
                          <a:solidFill>
                            <a:srgbClr val="002060"/>
                          </a:solidFill>
                        </a:rPr>
                        <a:t>Болезнь Бехтерева</a:t>
                      </a:r>
                      <a:endParaRPr lang="ru-RU" sz="1400" dirty="0">
                        <a:solidFill>
                          <a:srgbClr val="002060"/>
                        </a:solidFill>
                      </a:endParaRPr>
                    </a:p>
                  </a:txBody>
                  <a:tcPr marT="14400" marB="1440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300" b="1" dirty="0" smtClean="0">
                          <a:solidFill>
                            <a:schemeClr val="bg1"/>
                          </a:solidFill>
                        </a:rPr>
                        <a:t>1 → 6</a:t>
                      </a:r>
                    </a:p>
                  </a:txBody>
                  <a:tcPr marT="14400" marB="1440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solidFill>
                  </a:tcPr>
                </a:tc>
                <a:tc>
                  <a:txBody>
                    <a:bodyPr/>
                    <a:lstStyle/>
                    <a:p>
                      <a:pPr marL="108000"/>
                      <a:r>
                        <a:rPr lang="ru-RU" sz="1300" b="1" dirty="0" smtClean="0">
                          <a:solidFill>
                            <a:srgbClr val="C00000"/>
                          </a:solidFill>
                        </a:rPr>
                        <a:t>Ухудшилась</a:t>
                      </a:r>
                      <a:endParaRPr lang="ru-RU" sz="1300" b="1" dirty="0">
                        <a:solidFill>
                          <a:srgbClr val="C00000"/>
                        </a:solidFill>
                      </a:endParaRPr>
                    </a:p>
                  </a:txBody>
                  <a:tcPr marT="14400" marB="1440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lumMod val="40000"/>
                        <a:lumOff val="60000"/>
                      </a:schemeClr>
                    </a:solidFill>
                  </a:tcPr>
                </a:tc>
                <a:tc>
                  <a:txBody>
                    <a:bodyPr/>
                    <a:lstStyle/>
                    <a:p>
                      <a:pPr algn="ctr"/>
                      <a:r>
                        <a:rPr lang="ru-RU" sz="1300" b="1" dirty="0" smtClean="0">
                          <a:solidFill>
                            <a:srgbClr val="C00000"/>
                          </a:solidFill>
                        </a:rPr>
                        <a:t>+</a:t>
                      </a:r>
                      <a:endParaRPr lang="ru-RU" sz="1300" b="1" dirty="0">
                        <a:solidFill>
                          <a:srgbClr val="C00000"/>
                        </a:solidFill>
                      </a:endParaRPr>
                    </a:p>
                  </a:txBody>
                  <a:tcPr marT="14400" marB="1440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lumMod val="40000"/>
                        <a:lumOff val="60000"/>
                      </a:schemeClr>
                    </a:solidFill>
                  </a:tcPr>
                </a:tc>
              </a:tr>
              <a:tr h="364774">
                <a:tc>
                  <a:txBody>
                    <a:bodyPr/>
                    <a:lstStyle/>
                    <a:p>
                      <a:pPr marL="0" indent="180975">
                        <a:buFont typeface="Wingdings" pitchFamily="2" charset="2"/>
                        <a:buChar char="§"/>
                      </a:pPr>
                      <a:r>
                        <a:rPr lang="ru-RU" sz="1400" dirty="0" err="1" smtClean="0">
                          <a:solidFill>
                            <a:srgbClr val="002060"/>
                          </a:solidFill>
                        </a:rPr>
                        <a:t>Нефролига</a:t>
                      </a:r>
                      <a:endParaRPr lang="ru-RU" sz="1400" dirty="0">
                        <a:solidFill>
                          <a:srgbClr val="002060"/>
                        </a:solidFill>
                      </a:endParaRPr>
                    </a:p>
                  </a:txBody>
                  <a:tcPr marT="14400" marB="1440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a:r>
                        <a:rPr lang="ru-RU" sz="1300" b="1" dirty="0" smtClean="0">
                          <a:solidFill>
                            <a:schemeClr val="bg1"/>
                          </a:solidFill>
                        </a:rPr>
                        <a:t>4 → 6</a:t>
                      </a:r>
                      <a:endParaRPr lang="ru-RU" sz="1300" b="1" dirty="0">
                        <a:solidFill>
                          <a:schemeClr val="bg1"/>
                        </a:solidFill>
                      </a:endParaRPr>
                    </a:p>
                  </a:txBody>
                  <a:tcPr marT="14400" marB="1440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solidFill>
                  </a:tcPr>
                </a:tc>
                <a:tc>
                  <a:txBody>
                    <a:bodyPr/>
                    <a:lstStyle/>
                    <a:p>
                      <a:pPr marL="108000"/>
                      <a:r>
                        <a:rPr lang="ru-RU" sz="1300" b="1" dirty="0" smtClean="0">
                          <a:solidFill>
                            <a:srgbClr val="C00000"/>
                          </a:solidFill>
                        </a:rPr>
                        <a:t>Резко упала.</a:t>
                      </a:r>
                      <a:r>
                        <a:rPr lang="ru-RU" sz="1300" b="1" baseline="0" dirty="0" smtClean="0">
                          <a:solidFill>
                            <a:srgbClr val="C00000"/>
                          </a:solidFill>
                        </a:rPr>
                        <a:t> Особо в регионах.</a:t>
                      </a:r>
                      <a:endParaRPr lang="ru-RU" sz="1300" b="1" dirty="0">
                        <a:solidFill>
                          <a:srgbClr val="C00000"/>
                        </a:solidFill>
                      </a:endParaRPr>
                    </a:p>
                  </a:txBody>
                  <a:tcPr marT="14400" marB="1440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lumMod val="40000"/>
                        <a:lumOff val="60000"/>
                      </a:schemeClr>
                    </a:solidFill>
                  </a:tcPr>
                </a:tc>
                <a:tc>
                  <a:txBody>
                    <a:bodyPr/>
                    <a:lstStyle/>
                    <a:p>
                      <a:pPr algn="ctr"/>
                      <a:r>
                        <a:rPr lang="ru-RU" sz="1300" b="1" dirty="0" smtClean="0">
                          <a:solidFill>
                            <a:srgbClr val="C00000"/>
                          </a:solidFill>
                        </a:rPr>
                        <a:t>+</a:t>
                      </a:r>
                      <a:endParaRPr lang="ru-RU" sz="1300" b="1" dirty="0">
                        <a:solidFill>
                          <a:srgbClr val="C00000"/>
                        </a:solidFill>
                      </a:endParaRPr>
                    </a:p>
                  </a:txBody>
                  <a:tcPr marT="14400" marB="1440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lumMod val="40000"/>
                        <a:lumOff val="60000"/>
                      </a:schemeClr>
                    </a:solidFill>
                  </a:tcPr>
                </a:tc>
              </a:tr>
              <a:tr h="364774">
                <a:tc>
                  <a:txBody>
                    <a:bodyPr/>
                    <a:lstStyle/>
                    <a:p>
                      <a:pPr marL="0" indent="180975">
                        <a:buFont typeface="Wingdings" pitchFamily="2" charset="2"/>
                        <a:buChar char="§"/>
                      </a:pPr>
                      <a:r>
                        <a:rPr lang="ru-RU" sz="1400" dirty="0" smtClean="0">
                          <a:solidFill>
                            <a:srgbClr val="002060"/>
                          </a:solidFill>
                        </a:rPr>
                        <a:t>ВЗК/СКК</a:t>
                      </a:r>
                      <a:endParaRPr lang="ru-RU" sz="1400" dirty="0">
                        <a:solidFill>
                          <a:srgbClr val="002060"/>
                        </a:solidFill>
                      </a:endParaRPr>
                    </a:p>
                  </a:txBody>
                  <a:tcPr marT="14400" marB="1440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a:r>
                        <a:rPr lang="ru-RU" sz="1300" b="1" dirty="0" smtClean="0">
                          <a:solidFill>
                            <a:schemeClr val="bg1"/>
                          </a:solidFill>
                        </a:rPr>
                        <a:t>1 → 6</a:t>
                      </a:r>
                      <a:endParaRPr lang="ru-RU" sz="1300" b="1" dirty="0">
                        <a:solidFill>
                          <a:schemeClr val="bg1"/>
                        </a:solidFill>
                      </a:endParaRPr>
                    </a:p>
                  </a:txBody>
                  <a:tcPr marT="14400" marB="1440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solidFill>
                  </a:tcPr>
                </a:tc>
                <a:tc>
                  <a:txBody>
                    <a:bodyPr/>
                    <a:lstStyle/>
                    <a:p>
                      <a:pPr marL="108000"/>
                      <a:r>
                        <a:rPr lang="ru-RU" sz="1300" b="1" dirty="0" smtClean="0">
                          <a:solidFill>
                            <a:srgbClr val="C00000"/>
                          </a:solidFill>
                        </a:rPr>
                        <a:t>Ухудшилась.</a:t>
                      </a:r>
                      <a:r>
                        <a:rPr lang="ru-RU" sz="1300" b="1" baseline="0" dirty="0" smtClean="0">
                          <a:solidFill>
                            <a:srgbClr val="C00000"/>
                          </a:solidFill>
                        </a:rPr>
                        <a:t> Очень низкая.</a:t>
                      </a:r>
                      <a:endParaRPr lang="ru-RU" sz="1300" b="1" dirty="0">
                        <a:solidFill>
                          <a:srgbClr val="C00000"/>
                        </a:solidFill>
                      </a:endParaRPr>
                    </a:p>
                  </a:txBody>
                  <a:tcPr marT="14400" marB="1440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lumMod val="40000"/>
                        <a:lumOff val="60000"/>
                      </a:schemeClr>
                    </a:solidFill>
                  </a:tcPr>
                </a:tc>
                <a:tc>
                  <a:txBody>
                    <a:bodyPr/>
                    <a:lstStyle/>
                    <a:p>
                      <a:pPr algn="ctr"/>
                      <a:r>
                        <a:rPr lang="ru-RU" sz="1300" b="1" dirty="0" smtClean="0">
                          <a:solidFill>
                            <a:srgbClr val="C00000"/>
                          </a:solidFill>
                        </a:rPr>
                        <a:t>+</a:t>
                      </a:r>
                      <a:endParaRPr lang="ru-RU" sz="1300" b="1" dirty="0">
                        <a:solidFill>
                          <a:srgbClr val="C00000"/>
                        </a:solidFill>
                      </a:endParaRPr>
                    </a:p>
                  </a:txBody>
                  <a:tcPr marT="14400" marB="1440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lumMod val="40000"/>
                        <a:lumOff val="60000"/>
                      </a:schemeClr>
                    </a:solidFill>
                  </a:tcPr>
                </a:tc>
              </a:tr>
              <a:tr h="364774">
                <a:tc>
                  <a:txBody>
                    <a:bodyPr/>
                    <a:lstStyle/>
                    <a:p>
                      <a:pPr marL="0" indent="180975">
                        <a:buFont typeface="Wingdings" pitchFamily="2" charset="2"/>
                        <a:buChar char="§"/>
                      </a:pPr>
                      <a:r>
                        <a:rPr lang="ru-RU" sz="1400" dirty="0" err="1" smtClean="0">
                          <a:solidFill>
                            <a:srgbClr val="002060"/>
                          </a:solidFill>
                        </a:rPr>
                        <a:t>Муковисцидоз</a:t>
                      </a:r>
                      <a:endParaRPr lang="ru-RU" sz="1400" dirty="0">
                        <a:solidFill>
                          <a:srgbClr val="002060"/>
                        </a:solidFill>
                      </a:endParaRPr>
                    </a:p>
                  </a:txBody>
                  <a:tcPr marT="14400" marB="1440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a:r>
                        <a:rPr lang="ru-RU" sz="1300" b="1" dirty="0" smtClean="0">
                          <a:solidFill>
                            <a:srgbClr val="333399"/>
                          </a:solidFill>
                        </a:rPr>
                        <a:t>1</a:t>
                      </a:r>
                      <a:endParaRPr lang="ru-RU" sz="1300" b="1" dirty="0">
                        <a:solidFill>
                          <a:srgbClr val="333399"/>
                        </a:solidFill>
                      </a:endParaRPr>
                    </a:p>
                  </a:txBody>
                  <a:tcPr marT="14400" marB="1440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marL="108000"/>
                      <a:r>
                        <a:rPr lang="ru-RU" sz="1300" b="1" dirty="0" smtClean="0">
                          <a:solidFill>
                            <a:srgbClr val="C00000"/>
                          </a:solidFill>
                        </a:rPr>
                        <a:t>Полная</a:t>
                      </a:r>
                      <a:r>
                        <a:rPr lang="ru-RU" sz="1300" b="1" baseline="0" dirty="0" smtClean="0">
                          <a:solidFill>
                            <a:srgbClr val="C00000"/>
                          </a:solidFill>
                        </a:rPr>
                        <a:t> детям.  Нет взрослым.</a:t>
                      </a:r>
                      <a:endParaRPr lang="ru-RU" sz="1300" b="1" dirty="0">
                        <a:solidFill>
                          <a:srgbClr val="C00000"/>
                        </a:solidFill>
                      </a:endParaRPr>
                    </a:p>
                  </a:txBody>
                  <a:tcPr marT="14400" marB="1440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lumMod val="40000"/>
                        <a:lumOff val="60000"/>
                      </a:schemeClr>
                    </a:solidFill>
                  </a:tcPr>
                </a:tc>
                <a:tc>
                  <a:txBody>
                    <a:bodyPr/>
                    <a:lstStyle/>
                    <a:p>
                      <a:pPr algn="ctr"/>
                      <a:r>
                        <a:rPr lang="ru-RU" sz="1300" b="1" dirty="0" smtClean="0">
                          <a:solidFill>
                            <a:srgbClr val="C00000"/>
                          </a:solidFill>
                        </a:rPr>
                        <a:t>+</a:t>
                      </a:r>
                      <a:endParaRPr lang="ru-RU" sz="1300" b="1" dirty="0">
                        <a:solidFill>
                          <a:srgbClr val="C00000"/>
                        </a:solidFill>
                      </a:endParaRPr>
                    </a:p>
                  </a:txBody>
                  <a:tcPr marT="14400" marB="1440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lumMod val="40000"/>
                        <a:lumOff val="60000"/>
                      </a:schemeClr>
                    </a:solidFill>
                  </a:tcPr>
                </a:tc>
              </a:tr>
            </a:tbl>
          </a:graphicData>
        </a:graphic>
      </p:graphicFrame>
    </p:spTree>
    <p:extLst>
      <p:ext uri="{BB962C8B-B14F-4D97-AF65-F5344CB8AC3E}">
        <p14:creationId xmlns:p14="http://schemas.microsoft.com/office/powerpoint/2010/main" val="49437829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Box 9"/>
          <p:cNvSpPr txBox="1">
            <a:spLocks noChangeArrowheads="1"/>
          </p:cNvSpPr>
          <p:nvPr/>
        </p:nvSpPr>
        <p:spPr bwMode="auto">
          <a:xfrm>
            <a:off x="198438" y="87313"/>
            <a:ext cx="87661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None/>
            </a:pPr>
            <a:r>
              <a:rPr lang="ru-RU" altLang="ru-RU" sz="2400" dirty="0">
                <a:solidFill>
                  <a:srgbClr val="044C63"/>
                </a:solidFill>
                <a:latin typeface="Franklin Gothic Demi" pitchFamily="34" charset="0"/>
              </a:rPr>
              <a:t>ТЕНДЕНЦИИ 2012-2019.  КАЧЕСТВО ЖИЗНИ.</a:t>
            </a:r>
          </a:p>
        </p:txBody>
      </p:sp>
      <p:cxnSp>
        <p:nvCxnSpPr>
          <p:cNvPr id="12" name="Прямая соединительная линия 11"/>
          <p:cNvCxnSpPr/>
          <p:nvPr/>
        </p:nvCxnSpPr>
        <p:spPr>
          <a:xfrm>
            <a:off x="0" y="644525"/>
            <a:ext cx="9144000" cy="0"/>
          </a:xfrm>
          <a:prstGeom prst="line">
            <a:avLst/>
          </a:prstGeom>
          <a:ln w="44450">
            <a:solidFill>
              <a:srgbClr val="25601D"/>
            </a:solidFill>
          </a:ln>
        </p:spPr>
        <p:style>
          <a:lnRef idx="1">
            <a:schemeClr val="accent1"/>
          </a:lnRef>
          <a:fillRef idx="0">
            <a:schemeClr val="accent1"/>
          </a:fillRef>
          <a:effectRef idx="0">
            <a:schemeClr val="accent1"/>
          </a:effectRef>
          <a:fontRef idx="minor">
            <a:schemeClr val="tx1"/>
          </a:fontRef>
        </p:style>
      </p:cxnSp>
      <p:sp>
        <p:nvSpPr>
          <p:cNvPr id="24" name="TextBox 6"/>
          <p:cNvSpPr txBox="1">
            <a:spLocks noChangeArrowheads="1"/>
          </p:cNvSpPr>
          <p:nvPr/>
        </p:nvSpPr>
        <p:spPr bwMode="auto">
          <a:xfrm>
            <a:off x="182563" y="6337300"/>
            <a:ext cx="66468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ru-RU" altLang="ru-RU" sz="2400">
                <a:solidFill>
                  <a:schemeClr val="bg1"/>
                </a:solidFill>
                <a:latin typeface="Franklin Gothic Demi" pitchFamily="34" charset="0"/>
              </a:rPr>
              <a:t>Московское общество рассеянного склероза </a:t>
            </a:r>
          </a:p>
        </p:txBody>
      </p:sp>
      <p:sp>
        <p:nvSpPr>
          <p:cNvPr id="25" name="TextBox 7"/>
          <p:cNvSpPr txBox="1">
            <a:spLocks noChangeArrowheads="1"/>
          </p:cNvSpPr>
          <p:nvPr/>
        </p:nvSpPr>
        <p:spPr bwMode="auto">
          <a:xfrm>
            <a:off x="182563" y="6337300"/>
            <a:ext cx="66468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ru-RU" altLang="ru-RU" sz="2400">
                <a:solidFill>
                  <a:schemeClr val="bg1"/>
                </a:solidFill>
                <a:latin typeface="Franklin Gothic Demi" pitchFamily="34" charset="0"/>
              </a:rPr>
              <a:t>Московское общество рассеянного склероза </a:t>
            </a:r>
          </a:p>
        </p:txBody>
      </p:sp>
      <p:sp>
        <p:nvSpPr>
          <p:cNvPr id="26" name="Прямоугольник 25">
            <a:extLst/>
          </p:cNvPr>
          <p:cNvSpPr/>
          <p:nvPr/>
        </p:nvSpPr>
        <p:spPr>
          <a:xfrm>
            <a:off x="0" y="6376988"/>
            <a:ext cx="9144000" cy="481012"/>
          </a:xfrm>
          <a:prstGeom prst="rect">
            <a:avLst/>
          </a:prstGeom>
          <a:solidFill>
            <a:srgbClr val="044C6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cxnSp>
        <p:nvCxnSpPr>
          <p:cNvPr id="27" name="Прямая соединительная линия 26">
            <a:extLst/>
          </p:cNvPr>
          <p:cNvCxnSpPr/>
          <p:nvPr/>
        </p:nvCxnSpPr>
        <p:spPr>
          <a:xfrm>
            <a:off x="0" y="6353175"/>
            <a:ext cx="9144000" cy="0"/>
          </a:xfrm>
          <a:prstGeom prst="line">
            <a:avLst/>
          </a:prstGeom>
          <a:ln w="44450">
            <a:solidFill>
              <a:srgbClr val="25601D"/>
            </a:solidFill>
          </a:ln>
        </p:spPr>
        <p:style>
          <a:lnRef idx="1">
            <a:schemeClr val="accent1"/>
          </a:lnRef>
          <a:fillRef idx="0">
            <a:schemeClr val="accent1"/>
          </a:fillRef>
          <a:effectRef idx="0">
            <a:schemeClr val="accent1"/>
          </a:effectRef>
          <a:fontRef idx="minor">
            <a:schemeClr val="tx1"/>
          </a:fontRef>
        </p:style>
      </p:cxnSp>
      <p:sp>
        <p:nvSpPr>
          <p:cNvPr id="33" name="TextBox 35"/>
          <p:cNvSpPr txBox="1">
            <a:spLocks noChangeArrowheads="1"/>
          </p:cNvSpPr>
          <p:nvPr/>
        </p:nvSpPr>
        <p:spPr bwMode="auto">
          <a:xfrm>
            <a:off x="182563" y="6337300"/>
            <a:ext cx="66468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ru-RU" altLang="ru-RU" sz="2400" dirty="0">
                <a:solidFill>
                  <a:schemeClr val="bg1"/>
                </a:solidFill>
                <a:latin typeface="Franklin Gothic Demi" pitchFamily="34" charset="0"/>
              </a:rPr>
              <a:t>Московское общество рассеянного склероза </a:t>
            </a:r>
          </a:p>
        </p:txBody>
      </p:sp>
      <p:sp>
        <p:nvSpPr>
          <p:cNvPr id="34" name="Заголовок 1"/>
          <p:cNvSpPr txBox="1">
            <a:spLocks/>
          </p:cNvSpPr>
          <p:nvPr/>
        </p:nvSpPr>
        <p:spPr>
          <a:xfrm>
            <a:off x="619124" y="6040133"/>
            <a:ext cx="7058025" cy="199281"/>
          </a:xfrm>
          <a:prstGeom prst="rect">
            <a:avLst/>
          </a:prstGeom>
        </p:spPr>
        <p:txBody>
          <a:bodyPr lIns="91435" tIns="45718" rIns="91435" bIns="45718">
            <a:noAutofit/>
          </a:bodyPr>
          <a:lstStyle/>
          <a:p>
            <a:pPr defTabSz="914356" eaLnBrk="0" fontAlgn="auto" hangingPunct="0">
              <a:spcAft>
                <a:spcPts val="0"/>
              </a:spcAft>
              <a:defRPr/>
            </a:pPr>
            <a:r>
              <a:rPr lang="ru-RU" sz="1200" dirty="0" smtClean="0">
                <a:solidFill>
                  <a:srgbClr val="002060"/>
                </a:solidFill>
                <a:latin typeface="+mn-lt"/>
                <a:ea typeface="+mj-ea"/>
                <a:cs typeface="+mj-cs"/>
              </a:rPr>
              <a:t>Общероссийская общественная организация инвалидов – больных рассеянным склерозом </a:t>
            </a:r>
            <a:endParaRPr lang="ru-RU" sz="1200" dirty="0">
              <a:solidFill>
                <a:srgbClr val="002060"/>
              </a:solidFill>
              <a:latin typeface="+mn-lt"/>
              <a:ea typeface="+mj-ea"/>
              <a:cs typeface="+mj-cs"/>
            </a:endParaRPr>
          </a:p>
        </p:txBody>
      </p:sp>
      <p:sp>
        <p:nvSpPr>
          <p:cNvPr id="35" name="TextBox 34"/>
          <p:cNvSpPr txBox="1"/>
          <p:nvPr/>
        </p:nvSpPr>
        <p:spPr>
          <a:xfrm>
            <a:off x="7629525" y="6012247"/>
            <a:ext cx="1362075" cy="276995"/>
          </a:xfrm>
          <a:prstGeom prst="rect">
            <a:avLst/>
          </a:prstGeom>
          <a:noFill/>
        </p:spPr>
        <p:txBody>
          <a:bodyPr wrap="square" lIns="91435" tIns="45718" rIns="91435" bIns="45718" rtlCol="0">
            <a:spAutoFit/>
          </a:bodyPr>
          <a:lstStyle/>
          <a:p>
            <a:r>
              <a:rPr lang="en-US" sz="1200" dirty="0" smtClean="0">
                <a:solidFill>
                  <a:srgbClr val="002060"/>
                </a:solidFill>
                <a:latin typeface="+mn-lt"/>
              </a:rPr>
              <a:t>http://ms2002.ru/</a:t>
            </a:r>
            <a:endParaRPr lang="ru-RU" sz="1200" dirty="0">
              <a:solidFill>
                <a:srgbClr val="002060"/>
              </a:solidFill>
              <a:latin typeface="+mn-lt"/>
            </a:endParaRPr>
          </a:p>
        </p:txBody>
      </p:sp>
      <p:pic>
        <p:nvPicPr>
          <p:cNvPr id="36" name="Picture 3" descr="H:\2016\ОООИБРС\logo-ОООИБРС.png"/>
          <p:cNvPicPr>
            <a:picLocks noChangeAspect="1" noChangeArrowheads="1"/>
          </p:cNvPicPr>
          <p:nvPr/>
        </p:nvPicPr>
        <p:blipFill>
          <a:blip r:embed="rId3" cstate="print"/>
          <a:srcRect/>
          <a:stretch>
            <a:fillRect/>
          </a:stretch>
        </p:blipFill>
        <p:spPr bwMode="auto">
          <a:xfrm>
            <a:off x="240627" y="5994338"/>
            <a:ext cx="373707" cy="302226"/>
          </a:xfrm>
          <a:prstGeom prst="rect">
            <a:avLst/>
          </a:prstGeom>
          <a:noFill/>
          <a:ln>
            <a:noFill/>
          </a:ln>
          <a:effectLst>
            <a:outerShdw blurRad="50800" sx="107000" sy="107000" algn="ctr" rotWithShape="0">
              <a:schemeClr val="bg1"/>
            </a:outerShdw>
          </a:effectLst>
        </p:spPr>
      </p:pic>
      <p:graphicFrame>
        <p:nvGraphicFramePr>
          <p:cNvPr id="13" name="Таблица 12"/>
          <p:cNvGraphicFramePr>
            <a:graphicFrameLocks noGrp="1"/>
          </p:cNvGraphicFramePr>
          <p:nvPr>
            <p:extLst>
              <p:ext uri="{D42A27DB-BD31-4B8C-83A1-F6EECF244321}">
                <p14:modId xmlns:p14="http://schemas.microsoft.com/office/powerpoint/2010/main" val="4229152986"/>
              </p:ext>
            </p:extLst>
          </p:nvPr>
        </p:nvGraphicFramePr>
        <p:xfrm>
          <a:off x="219076" y="742975"/>
          <a:ext cx="8763029" cy="4862507"/>
        </p:xfrm>
        <a:graphic>
          <a:graphicData uri="http://schemas.openxmlformats.org/drawingml/2006/table">
            <a:tbl>
              <a:tblPr firstRow="1" bandRow="1">
                <a:tableStyleId>{2D5ABB26-0587-4C30-8999-92F81FD0307C}</a:tableStyleId>
              </a:tblPr>
              <a:tblGrid>
                <a:gridCol w="1998085"/>
                <a:gridCol w="1381666"/>
                <a:gridCol w="1632982"/>
                <a:gridCol w="1781435"/>
                <a:gridCol w="1968861"/>
              </a:tblGrid>
              <a:tr h="457359">
                <a:tc>
                  <a:txBody>
                    <a:bodyPr/>
                    <a:lstStyle/>
                    <a:p>
                      <a:pPr marL="0" indent="180975" algn="l"/>
                      <a:r>
                        <a:rPr lang="ru-RU" sz="1200" b="1" dirty="0" smtClean="0">
                          <a:solidFill>
                            <a:srgbClr val="002060"/>
                          </a:solidFill>
                        </a:rPr>
                        <a:t>НОЗОЛОГИЯ</a:t>
                      </a:r>
                      <a:endParaRPr lang="ru-RU" sz="1200" b="1" dirty="0">
                        <a:solidFill>
                          <a:srgbClr val="002060"/>
                        </a:solidFill>
                      </a:endParaRPr>
                    </a:p>
                  </a:txBody>
                  <a:tcPr marL="72000" marR="72000" marT="14400" marB="144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a:r>
                        <a:rPr lang="ru-RU" sz="1200" b="1" dirty="0" smtClean="0">
                          <a:solidFill>
                            <a:srgbClr val="002060"/>
                          </a:solidFill>
                        </a:rPr>
                        <a:t>Выживаемость</a:t>
                      </a:r>
                      <a:endParaRPr lang="ru-RU" sz="1200" b="1" dirty="0">
                        <a:solidFill>
                          <a:srgbClr val="002060"/>
                        </a:solidFill>
                      </a:endParaRPr>
                    </a:p>
                  </a:txBody>
                  <a:tcPr marL="72000" marR="72000" marT="14400" marB="144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a:r>
                        <a:rPr lang="ru-RU" sz="1200" b="1" dirty="0" smtClean="0">
                          <a:solidFill>
                            <a:srgbClr val="002060"/>
                          </a:solidFill>
                        </a:rPr>
                        <a:t>Возрастной диапазон</a:t>
                      </a:r>
                      <a:endParaRPr lang="ru-RU" sz="1200" b="1" dirty="0">
                        <a:solidFill>
                          <a:srgbClr val="002060"/>
                        </a:solidFill>
                      </a:endParaRPr>
                    </a:p>
                  </a:txBody>
                  <a:tcPr marL="72000" marR="72000" marT="14400" marB="144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a:r>
                        <a:rPr lang="ru-RU" sz="1200" b="1" dirty="0" err="1" smtClean="0">
                          <a:solidFill>
                            <a:srgbClr val="002060"/>
                          </a:solidFill>
                        </a:rPr>
                        <a:t>Инвалидизация</a:t>
                      </a:r>
                      <a:endParaRPr lang="ru-RU" sz="1200" b="1" dirty="0">
                        <a:solidFill>
                          <a:srgbClr val="002060"/>
                        </a:solidFill>
                      </a:endParaRPr>
                    </a:p>
                  </a:txBody>
                  <a:tcPr marL="72000" marR="72000" marT="14400" marB="144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a:r>
                        <a:rPr lang="ru-RU" sz="1200" b="1" dirty="0" smtClean="0">
                          <a:solidFill>
                            <a:srgbClr val="002060"/>
                          </a:solidFill>
                        </a:rPr>
                        <a:t>Качество</a:t>
                      </a:r>
                      <a:r>
                        <a:rPr lang="ru-RU" sz="1200" b="1" baseline="0" dirty="0" smtClean="0">
                          <a:solidFill>
                            <a:srgbClr val="002060"/>
                          </a:solidFill>
                        </a:rPr>
                        <a:t> жизни</a:t>
                      </a:r>
                      <a:endParaRPr lang="ru-RU" sz="1200" b="1" dirty="0">
                        <a:solidFill>
                          <a:srgbClr val="002060"/>
                        </a:solidFill>
                      </a:endParaRPr>
                    </a:p>
                  </a:txBody>
                  <a:tcPr marL="72000" marR="72000" marT="14400" marB="144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r>
              <a:tr h="244174">
                <a:tc>
                  <a:txBody>
                    <a:bodyPr/>
                    <a:lstStyle/>
                    <a:p>
                      <a:pPr indent="180000">
                        <a:buFont typeface="Wingdings" pitchFamily="2" charset="2"/>
                        <a:buChar char="§"/>
                      </a:pPr>
                      <a:r>
                        <a:rPr lang="ru-RU" sz="1400" dirty="0" smtClean="0">
                          <a:solidFill>
                            <a:srgbClr val="002060"/>
                          </a:solidFill>
                        </a:rPr>
                        <a:t>Гемофилия</a:t>
                      </a:r>
                      <a:endParaRPr lang="ru-RU" sz="1400" dirty="0">
                        <a:solidFill>
                          <a:srgbClr val="002060"/>
                        </a:solidFill>
                      </a:endParaRPr>
                    </a:p>
                  </a:txBody>
                  <a:tcPr marL="72000" marR="72000" marT="14400" marB="1440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a:r>
                        <a:rPr lang="ru-RU" sz="1300" b="1" dirty="0" smtClean="0">
                          <a:solidFill>
                            <a:schemeClr val="bg1"/>
                          </a:solidFill>
                        </a:rPr>
                        <a:t>Растет</a:t>
                      </a:r>
                      <a:endParaRPr lang="ru-RU" sz="1300" b="1" dirty="0">
                        <a:solidFill>
                          <a:schemeClr val="bg1"/>
                        </a:solidFill>
                      </a:endParaRPr>
                    </a:p>
                  </a:txBody>
                  <a:tcPr marL="72000" marR="72000" marT="14400" marB="1440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solidFill>
                  </a:tcPr>
                </a:tc>
                <a:tc>
                  <a:txBody>
                    <a:bodyPr/>
                    <a:lstStyle/>
                    <a:p>
                      <a:pPr algn="ctr"/>
                      <a:r>
                        <a:rPr lang="ru-RU" sz="1300" b="1" dirty="0" smtClean="0">
                          <a:solidFill>
                            <a:schemeClr val="bg1"/>
                          </a:solidFill>
                        </a:rPr>
                        <a:t>Растет.</a:t>
                      </a:r>
                      <a:r>
                        <a:rPr lang="ru-RU" sz="1300" b="1" baseline="0" dirty="0" smtClean="0">
                          <a:solidFill>
                            <a:schemeClr val="bg1"/>
                          </a:solidFill>
                        </a:rPr>
                        <a:t> 0-90.</a:t>
                      </a:r>
                      <a:endParaRPr lang="ru-RU" sz="1300" b="1" dirty="0">
                        <a:solidFill>
                          <a:schemeClr val="bg1"/>
                        </a:solidFill>
                      </a:endParaRPr>
                    </a:p>
                  </a:txBody>
                  <a:tcPr marL="72000" marR="72000" marT="14400" marB="1440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solidFill>
                  </a:tcPr>
                </a:tc>
                <a:tc>
                  <a:txBody>
                    <a:bodyPr/>
                    <a:lstStyle/>
                    <a:p>
                      <a:pPr algn="ctr"/>
                      <a:r>
                        <a:rPr lang="ru-RU" sz="1300" b="1" dirty="0" smtClean="0">
                          <a:solidFill>
                            <a:schemeClr val="bg1"/>
                          </a:solidFill>
                        </a:rPr>
                        <a:t>Падает</a:t>
                      </a:r>
                      <a:endParaRPr lang="ru-RU" sz="1300" b="1" dirty="0">
                        <a:solidFill>
                          <a:schemeClr val="bg1"/>
                        </a:solidFill>
                      </a:endParaRPr>
                    </a:p>
                  </a:txBody>
                  <a:tcPr marL="72000" marR="72000" marT="14400" marB="1440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solidFill>
                  </a:tcPr>
                </a:tc>
                <a:tc>
                  <a:txBody>
                    <a:bodyPr/>
                    <a:lstStyle/>
                    <a:p>
                      <a:pPr algn="ctr"/>
                      <a:r>
                        <a:rPr lang="ru-RU" sz="1300" b="1" baseline="0" dirty="0" smtClean="0">
                          <a:solidFill>
                            <a:schemeClr val="bg1"/>
                          </a:solidFill>
                        </a:rPr>
                        <a:t>Хорошее. Растет.</a:t>
                      </a:r>
                      <a:endParaRPr lang="ru-RU" sz="1300" b="1" dirty="0">
                        <a:solidFill>
                          <a:schemeClr val="bg1"/>
                        </a:solidFill>
                      </a:endParaRPr>
                    </a:p>
                  </a:txBody>
                  <a:tcPr marL="72000" marR="72000" marT="14400" marB="1440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solidFill>
                  </a:tcPr>
                </a:tc>
              </a:tr>
              <a:tr h="244174">
                <a:tc>
                  <a:txBody>
                    <a:bodyPr/>
                    <a:lstStyle/>
                    <a:p>
                      <a:pPr indent="180000">
                        <a:buFont typeface="Wingdings" pitchFamily="2" charset="2"/>
                        <a:buChar char="§"/>
                      </a:pPr>
                      <a:r>
                        <a:rPr lang="ru-RU" sz="1400" dirty="0" smtClean="0">
                          <a:solidFill>
                            <a:srgbClr val="002060"/>
                          </a:solidFill>
                        </a:rPr>
                        <a:t>Рассеянный склероз</a:t>
                      </a:r>
                      <a:endParaRPr lang="ru-RU" sz="1400" dirty="0">
                        <a:solidFill>
                          <a:srgbClr val="002060"/>
                        </a:solidFill>
                      </a:endParaRPr>
                    </a:p>
                  </a:txBody>
                  <a:tcPr marL="72000" marR="72000" marT="14400" marB="1440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a:r>
                        <a:rPr lang="ru-RU" sz="1300" b="1" dirty="0" smtClean="0">
                          <a:solidFill>
                            <a:schemeClr val="bg1"/>
                          </a:solidFill>
                        </a:rPr>
                        <a:t>Растет</a:t>
                      </a:r>
                      <a:endParaRPr lang="ru-RU" sz="1300" b="1" dirty="0">
                        <a:solidFill>
                          <a:schemeClr val="bg1"/>
                        </a:solidFill>
                      </a:endParaRPr>
                    </a:p>
                  </a:txBody>
                  <a:tcPr marL="72000" marR="72000" marT="14400" marB="1440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300" b="1" dirty="0" smtClean="0">
                          <a:solidFill>
                            <a:schemeClr val="bg1"/>
                          </a:solidFill>
                        </a:rPr>
                        <a:t>Молодеет</a:t>
                      </a:r>
                    </a:p>
                  </a:txBody>
                  <a:tcPr marL="72000" marR="72000" marT="7200" marB="720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solidFill>
                  </a:tcPr>
                </a:tc>
                <a:tc>
                  <a:txBody>
                    <a:bodyPr/>
                    <a:lstStyle/>
                    <a:p>
                      <a:pPr algn="ctr"/>
                      <a:r>
                        <a:rPr lang="ru-RU" sz="1300" b="1" dirty="0" smtClean="0">
                          <a:solidFill>
                            <a:schemeClr val="bg1"/>
                          </a:solidFill>
                        </a:rPr>
                        <a:t>Падает</a:t>
                      </a:r>
                      <a:endParaRPr lang="ru-RU" sz="1300" b="1" dirty="0">
                        <a:solidFill>
                          <a:schemeClr val="bg1"/>
                        </a:solidFill>
                      </a:endParaRPr>
                    </a:p>
                  </a:txBody>
                  <a:tcPr marL="72000" marR="72000" marT="14400" marB="1440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300" b="1" baseline="0" dirty="0" smtClean="0">
                          <a:solidFill>
                            <a:schemeClr val="bg1"/>
                          </a:solidFill>
                        </a:rPr>
                        <a:t>Разное. Растет.</a:t>
                      </a:r>
                      <a:endParaRPr lang="ru-RU" sz="1300" b="1" dirty="0" smtClean="0">
                        <a:solidFill>
                          <a:schemeClr val="bg1"/>
                        </a:solidFill>
                      </a:endParaRPr>
                    </a:p>
                  </a:txBody>
                  <a:tcPr marL="72000" marR="72000" marT="14400" marB="1440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solidFill>
                  </a:tcPr>
                </a:tc>
              </a:tr>
              <a:tr h="244174">
                <a:tc>
                  <a:txBody>
                    <a:bodyPr/>
                    <a:lstStyle/>
                    <a:p>
                      <a:pPr indent="180000">
                        <a:buFont typeface="Wingdings" pitchFamily="2" charset="2"/>
                        <a:buChar char="§"/>
                      </a:pPr>
                      <a:r>
                        <a:rPr lang="ru-RU" sz="1400" dirty="0" err="1" smtClean="0">
                          <a:solidFill>
                            <a:srgbClr val="002060"/>
                          </a:solidFill>
                        </a:rPr>
                        <a:t>Ревматоидный</a:t>
                      </a:r>
                      <a:r>
                        <a:rPr lang="ru-RU" sz="1400" dirty="0" smtClean="0">
                          <a:solidFill>
                            <a:srgbClr val="002060"/>
                          </a:solidFill>
                        </a:rPr>
                        <a:t> артрит</a:t>
                      </a:r>
                      <a:endParaRPr lang="ru-RU" sz="1400" dirty="0">
                        <a:solidFill>
                          <a:srgbClr val="002060"/>
                        </a:solidFill>
                      </a:endParaRPr>
                    </a:p>
                  </a:txBody>
                  <a:tcPr marL="72000" marR="72000" marT="14400" marB="1440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a:r>
                        <a:rPr lang="ru-RU" sz="1300" b="1" dirty="0" smtClean="0">
                          <a:solidFill>
                            <a:schemeClr val="bg1"/>
                          </a:solidFill>
                        </a:rPr>
                        <a:t>Нет</a:t>
                      </a:r>
                      <a:r>
                        <a:rPr lang="ru-RU" sz="1300" b="1" baseline="0" dirty="0" smtClean="0">
                          <a:solidFill>
                            <a:schemeClr val="bg1"/>
                          </a:solidFill>
                        </a:rPr>
                        <a:t> </a:t>
                      </a:r>
                      <a:r>
                        <a:rPr lang="ru-RU" sz="1300" b="1" baseline="0" dirty="0" err="1" smtClean="0">
                          <a:solidFill>
                            <a:schemeClr val="bg1"/>
                          </a:solidFill>
                        </a:rPr>
                        <a:t>пробл</a:t>
                      </a:r>
                      <a:endParaRPr lang="ru-RU" sz="1300" b="1" dirty="0">
                        <a:solidFill>
                          <a:schemeClr val="bg1"/>
                        </a:solidFill>
                      </a:endParaRPr>
                    </a:p>
                  </a:txBody>
                  <a:tcPr marL="72000" marR="72000" marT="14400" marB="1440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solidFill>
                  </a:tcPr>
                </a:tc>
                <a:tc>
                  <a:txBody>
                    <a:bodyPr/>
                    <a:lstStyle/>
                    <a:p>
                      <a:pPr algn="ctr"/>
                      <a:r>
                        <a:rPr lang="ru-RU" sz="1300" b="1" dirty="0" smtClean="0">
                          <a:solidFill>
                            <a:schemeClr val="bg1"/>
                          </a:solidFill>
                        </a:rPr>
                        <a:t>Молодеет</a:t>
                      </a:r>
                      <a:endParaRPr lang="ru-RU" sz="1300" b="1" dirty="0">
                        <a:solidFill>
                          <a:schemeClr val="bg1"/>
                        </a:solidFill>
                      </a:endParaRPr>
                    </a:p>
                  </a:txBody>
                  <a:tcPr marL="72000" marR="72000" marT="14400" marB="1440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solidFill>
                  </a:tcPr>
                </a:tc>
                <a:tc>
                  <a:txBody>
                    <a:bodyPr/>
                    <a:lstStyle/>
                    <a:p>
                      <a:pPr algn="ctr"/>
                      <a:r>
                        <a:rPr lang="ru-RU" sz="1300" b="1" dirty="0" smtClean="0">
                          <a:solidFill>
                            <a:srgbClr val="C00000"/>
                          </a:solidFill>
                        </a:rPr>
                        <a:t>Менее</a:t>
                      </a:r>
                      <a:r>
                        <a:rPr lang="ru-RU" sz="1300" b="1" baseline="0" dirty="0" smtClean="0">
                          <a:solidFill>
                            <a:srgbClr val="C00000"/>
                          </a:solidFill>
                        </a:rPr>
                        <a:t> </a:t>
                      </a:r>
                      <a:r>
                        <a:rPr lang="ru-RU" sz="1300" b="1" dirty="0" smtClean="0">
                          <a:solidFill>
                            <a:srgbClr val="C00000"/>
                          </a:solidFill>
                        </a:rPr>
                        <a:t>доступна</a:t>
                      </a:r>
                      <a:endParaRPr lang="ru-RU" sz="1300" b="1" dirty="0">
                        <a:solidFill>
                          <a:srgbClr val="C00000"/>
                        </a:solidFill>
                      </a:endParaRPr>
                    </a:p>
                  </a:txBody>
                  <a:tcPr marL="72000" marR="72000" marT="14400" marB="1440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lumMod val="40000"/>
                        <a:lumOff val="60000"/>
                      </a:schemeClr>
                    </a:solidFill>
                  </a:tcPr>
                </a:tc>
                <a:tc>
                  <a:txBody>
                    <a:bodyPr/>
                    <a:lstStyle/>
                    <a:p>
                      <a:pPr algn="ctr"/>
                      <a:r>
                        <a:rPr lang="ru-RU" sz="1300" b="1" dirty="0" smtClean="0">
                          <a:solidFill>
                            <a:srgbClr val="333399"/>
                          </a:solidFill>
                        </a:rPr>
                        <a:t>Уд. Растет.</a:t>
                      </a:r>
                      <a:endParaRPr lang="ru-RU" sz="1300" b="1" dirty="0">
                        <a:solidFill>
                          <a:srgbClr val="333399"/>
                        </a:solidFill>
                      </a:endParaRPr>
                    </a:p>
                  </a:txBody>
                  <a:tcPr marL="72000" marR="72000" marT="14400" marB="1440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lumMod val="20000"/>
                        <a:lumOff val="80000"/>
                      </a:schemeClr>
                    </a:solidFill>
                  </a:tcPr>
                </a:tc>
              </a:tr>
              <a:tr h="244174">
                <a:tc>
                  <a:txBody>
                    <a:bodyPr/>
                    <a:lstStyle/>
                    <a:p>
                      <a:pPr indent="180000">
                        <a:buFont typeface="Wingdings" pitchFamily="2" charset="2"/>
                        <a:buChar char="§"/>
                      </a:pPr>
                      <a:r>
                        <a:rPr lang="ru-RU" sz="1400" dirty="0" smtClean="0">
                          <a:solidFill>
                            <a:srgbClr val="002060"/>
                          </a:solidFill>
                        </a:rPr>
                        <a:t>Редкие </a:t>
                      </a:r>
                      <a:r>
                        <a:rPr lang="ru-RU" sz="1400" baseline="0" dirty="0" smtClean="0">
                          <a:solidFill>
                            <a:srgbClr val="002060"/>
                          </a:solidFill>
                        </a:rPr>
                        <a:t>заболевания</a:t>
                      </a:r>
                      <a:endParaRPr lang="ru-RU" sz="1400" dirty="0">
                        <a:solidFill>
                          <a:srgbClr val="002060"/>
                        </a:solidFill>
                      </a:endParaRPr>
                    </a:p>
                  </a:txBody>
                  <a:tcPr marL="72000" marR="72000" marT="14400" marB="1440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a:r>
                        <a:rPr lang="ru-RU" sz="1300" b="1" dirty="0" smtClean="0">
                          <a:solidFill>
                            <a:schemeClr val="bg1"/>
                          </a:solidFill>
                        </a:rPr>
                        <a:t>Растет</a:t>
                      </a:r>
                      <a:endParaRPr lang="ru-RU" sz="1300" b="1" dirty="0">
                        <a:solidFill>
                          <a:schemeClr val="bg1"/>
                        </a:solidFill>
                      </a:endParaRPr>
                    </a:p>
                  </a:txBody>
                  <a:tcPr marL="72000" marR="72000" marT="14400" marB="1440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300" b="1" dirty="0" smtClean="0">
                          <a:solidFill>
                            <a:schemeClr val="bg1"/>
                          </a:solidFill>
                        </a:rPr>
                        <a:t>Дети</a:t>
                      </a:r>
                      <a:r>
                        <a:rPr lang="ru-RU" sz="1300" b="1" baseline="0" dirty="0" smtClean="0">
                          <a:solidFill>
                            <a:schemeClr val="bg1"/>
                          </a:solidFill>
                        </a:rPr>
                        <a:t> живут!</a:t>
                      </a:r>
                      <a:endParaRPr lang="ru-RU" sz="1300" b="1" dirty="0" smtClean="0">
                        <a:solidFill>
                          <a:schemeClr val="bg1"/>
                        </a:solidFill>
                      </a:endParaRPr>
                    </a:p>
                  </a:txBody>
                  <a:tcPr marL="72000" marR="72000" marT="14400" marB="1440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300" b="1" dirty="0" smtClean="0">
                          <a:solidFill>
                            <a:srgbClr val="333399"/>
                          </a:solidFill>
                        </a:rPr>
                        <a:t>Различно</a:t>
                      </a:r>
                    </a:p>
                  </a:txBody>
                  <a:tcPr marL="72000" marR="72000" marT="14400" marB="1440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300" b="1" dirty="0" smtClean="0">
                          <a:solidFill>
                            <a:schemeClr val="bg1"/>
                          </a:solidFill>
                        </a:rPr>
                        <a:t>Разное. Растет. </a:t>
                      </a:r>
                    </a:p>
                  </a:txBody>
                  <a:tcPr marL="72000" marR="72000" marT="14400" marB="1440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solidFill>
                  </a:tcPr>
                </a:tc>
              </a:tr>
              <a:tr h="244174">
                <a:tc>
                  <a:txBody>
                    <a:bodyPr/>
                    <a:lstStyle/>
                    <a:p>
                      <a:pPr indent="180000">
                        <a:buFont typeface="Wingdings" pitchFamily="2" charset="2"/>
                        <a:buChar char="§"/>
                      </a:pPr>
                      <a:r>
                        <a:rPr lang="ru-RU" sz="1400" dirty="0" smtClean="0">
                          <a:solidFill>
                            <a:srgbClr val="002060"/>
                          </a:solidFill>
                        </a:rPr>
                        <a:t>Диабет</a:t>
                      </a:r>
                      <a:endParaRPr lang="ru-RU" sz="1400" dirty="0">
                        <a:solidFill>
                          <a:srgbClr val="002060"/>
                        </a:solidFill>
                      </a:endParaRPr>
                    </a:p>
                  </a:txBody>
                  <a:tcPr marL="72000" marR="72000" marT="14400" marB="1440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300" b="1" dirty="0" smtClean="0">
                          <a:solidFill>
                            <a:schemeClr val="bg1"/>
                          </a:solidFill>
                        </a:rPr>
                        <a:t>Нет</a:t>
                      </a:r>
                      <a:r>
                        <a:rPr lang="ru-RU" sz="1300" b="1" baseline="0" dirty="0" smtClean="0">
                          <a:solidFill>
                            <a:schemeClr val="bg1"/>
                          </a:solidFill>
                        </a:rPr>
                        <a:t> </a:t>
                      </a:r>
                      <a:r>
                        <a:rPr lang="ru-RU" sz="1300" b="1" baseline="0" dirty="0" err="1" smtClean="0">
                          <a:solidFill>
                            <a:schemeClr val="bg1"/>
                          </a:solidFill>
                        </a:rPr>
                        <a:t>пробл</a:t>
                      </a:r>
                      <a:endParaRPr lang="ru-RU" sz="1300" b="1" dirty="0" smtClean="0">
                        <a:solidFill>
                          <a:schemeClr val="bg1"/>
                        </a:solidFill>
                      </a:endParaRPr>
                    </a:p>
                  </a:txBody>
                  <a:tcPr marL="72000" marR="72000" marT="14400" marB="1440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solidFill>
                  </a:tcPr>
                </a:tc>
                <a:tc>
                  <a:txBody>
                    <a:bodyPr/>
                    <a:lstStyle/>
                    <a:p>
                      <a:pPr algn="ctr"/>
                      <a:r>
                        <a:rPr lang="ru-RU" sz="1300" b="1" dirty="0" smtClean="0">
                          <a:solidFill>
                            <a:srgbClr val="C00000"/>
                          </a:solidFill>
                        </a:rPr>
                        <a:t>Молодеет.</a:t>
                      </a:r>
                      <a:endParaRPr lang="ru-RU" sz="1300" b="1" dirty="0">
                        <a:solidFill>
                          <a:srgbClr val="C00000"/>
                        </a:solidFill>
                      </a:endParaRPr>
                    </a:p>
                  </a:txBody>
                  <a:tcPr marL="72000" marR="72000" marT="14400" marB="1440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lumMod val="40000"/>
                        <a:lumOff val="60000"/>
                      </a:schemeClr>
                    </a:solidFill>
                  </a:tcPr>
                </a:tc>
                <a:tc>
                  <a:txBody>
                    <a:bodyPr/>
                    <a:lstStyle/>
                    <a:p>
                      <a:pPr algn="ctr"/>
                      <a:r>
                        <a:rPr lang="ru-RU" sz="1300" b="1" dirty="0" smtClean="0">
                          <a:solidFill>
                            <a:srgbClr val="C00000"/>
                          </a:solidFill>
                        </a:rPr>
                        <a:t>Мало</a:t>
                      </a:r>
                      <a:r>
                        <a:rPr lang="ru-RU" sz="1300" b="1" baseline="0" dirty="0" smtClean="0">
                          <a:solidFill>
                            <a:srgbClr val="C00000"/>
                          </a:solidFill>
                        </a:rPr>
                        <a:t> доступна</a:t>
                      </a:r>
                      <a:endParaRPr lang="ru-RU" sz="1300" b="1" dirty="0">
                        <a:solidFill>
                          <a:srgbClr val="C00000"/>
                        </a:solidFill>
                      </a:endParaRPr>
                    </a:p>
                  </a:txBody>
                  <a:tcPr marL="72000" marR="72000" marT="14400" marB="1440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300" b="1" baseline="0" dirty="0" smtClean="0">
                          <a:solidFill>
                            <a:schemeClr val="bg1"/>
                          </a:solidFill>
                        </a:rPr>
                        <a:t>Разное. Растет.</a:t>
                      </a:r>
                      <a:endParaRPr lang="ru-RU" sz="1300" b="1" dirty="0" smtClean="0">
                        <a:solidFill>
                          <a:schemeClr val="bg1"/>
                        </a:solidFill>
                      </a:endParaRPr>
                    </a:p>
                  </a:txBody>
                  <a:tcPr marL="72000" marR="72000" marT="14400" marB="1440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solidFill>
                  </a:tcPr>
                </a:tc>
              </a:tr>
              <a:tr h="244174">
                <a:tc>
                  <a:txBody>
                    <a:bodyPr/>
                    <a:lstStyle/>
                    <a:p>
                      <a:pPr indent="180000">
                        <a:buFont typeface="Wingdings" pitchFamily="2" charset="2"/>
                        <a:buChar char="§"/>
                      </a:pPr>
                      <a:r>
                        <a:rPr lang="ru-RU" sz="1400" dirty="0" smtClean="0">
                          <a:solidFill>
                            <a:srgbClr val="002060"/>
                          </a:solidFill>
                        </a:rPr>
                        <a:t>Гоше</a:t>
                      </a:r>
                      <a:endParaRPr lang="ru-RU" sz="1400" dirty="0">
                        <a:solidFill>
                          <a:srgbClr val="002060"/>
                        </a:solidFill>
                      </a:endParaRPr>
                    </a:p>
                  </a:txBody>
                  <a:tcPr marL="72000" marR="72000" marT="14400" marB="1440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300" b="1" dirty="0" smtClean="0">
                          <a:solidFill>
                            <a:schemeClr val="bg1"/>
                          </a:solidFill>
                        </a:rPr>
                        <a:t>Нет</a:t>
                      </a:r>
                      <a:r>
                        <a:rPr lang="ru-RU" sz="1300" b="1" baseline="0" dirty="0" smtClean="0">
                          <a:solidFill>
                            <a:schemeClr val="bg1"/>
                          </a:solidFill>
                        </a:rPr>
                        <a:t> </a:t>
                      </a:r>
                      <a:r>
                        <a:rPr lang="ru-RU" sz="1300" b="1" baseline="0" dirty="0" err="1" smtClean="0">
                          <a:solidFill>
                            <a:schemeClr val="bg1"/>
                          </a:solidFill>
                        </a:rPr>
                        <a:t>пробл</a:t>
                      </a:r>
                      <a:endParaRPr lang="ru-RU" sz="1300" b="1" dirty="0" smtClean="0">
                        <a:solidFill>
                          <a:schemeClr val="bg1"/>
                        </a:solidFill>
                      </a:endParaRPr>
                    </a:p>
                  </a:txBody>
                  <a:tcPr marL="72000" marR="72000" marT="14400" marB="1440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solidFill>
                  </a:tcPr>
                </a:tc>
                <a:tc>
                  <a:txBody>
                    <a:bodyPr/>
                    <a:lstStyle/>
                    <a:p>
                      <a:pPr algn="ctr"/>
                      <a:r>
                        <a:rPr lang="ru-RU" sz="1300" b="1" dirty="0" smtClean="0">
                          <a:solidFill>
                            <a:srgbClr val="333399"/>
                          </a:solidFill>
                        </a:rPr>
                        <a:t>Без</a:t>
                      </a:r>
                      <a:r>
                        <a:rPr lang="ru-RU" sz="1300" b="1" baseline="0" dirty="0" smtClean="0">
                          <a:solidFill>
                            <a:srgbClr val="333399"/>
                          </a:solidFill>
                        </a:rPr>
                        <a:t> изменений</a:t>
                      </a:r>
                      <a:endParaRPr lang="ru-RU" sz="1300" b="1" dirty="0">
                        <a:solidFill>
                          <a:srgbClr val="333399"/>
                        </a:solidFill>
                      </a:endParaRPr>
                    </a:p>
                  </a:txBody>
                  <a:tcPr marL="72000" marR="72000" marT="14400" marB="1440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300" b="1" dirty="0" smtClean="0">
                          <a:solidFill>
                            <a:srgbClr val="C00000"/>
                          </a:solidFill>
                        </a:rPr>
                        <a:t>Без</a:t>
                      </a:r>
                      <a:r>
                        <a:rPr lang="ru-RU" sz="1300" b="1" baseline="0" dirty="0" smtClean="0">
                          <a:solidFill>
                            <a:srgbClr val="C00000"/>
                          </a:solidFill>
                        </a:rPr>
                        <a:t> изменений. Все.</a:t>
                      </a:r>
                      <a:endParaRPr lang="ru-RU" sz="1300" b="1" dirty="0" smtClean="0">
                        <a:solidFill>
                          <a:srgbClr val="C00000"/>
                        </a:solidFill>
                      </a:endParaRPr>
                    </a:p>
                  </a:txBody>
                  <a:tcPr marL="72000" marR="72000" marT="14400" marB="1440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300" b="1" baseline="0" dirty="0" smtClean="0">
                          <a:solidFill>
                            <a:schemeClr val="bg1"/>
                          </a:solidFill>
                        </a:rPr>
                        <a:t>Хорошее. Растет. </a:t>
                      </a:r>
                      <a:endParaRPr lang="ru-RU" sz="1300" b="1" dirty="0" smtClean="0">
                        <a:solidFill>
                          <a:schemeClr val="bg1"/>
                        </a:solidFill>
                      </a:endParaRPr>
                    </a:p>
                  </a:txBody>
                  <a:tcPr marL="72000" marR="72000" marT="14400" marB="1440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solidFill>
                  </a:tcPr>
                </a:tc>
              </a:tr>
              <a:tr h="244174">
                <a:tc>
                  <a:txBody>
                    <a:bodyPr/>
                    <a:lstStyle/>
                    <a:p>
                      <a:pPr indent="180000">
                        <a:buFont typeface="Wingdings" pitchFamily="2" charset="2"/>
                        <a:buChar char="§"/>
                      </a:pPr>
                      <a:r>
                        <a:rPr lang="ru-RU" sz="1400" dirty="0" smtClean="0">
                          <a:solidFill>
                            <a:srgbClr val="002060"/>
                          </a:solidFill>
                        </a:rPr>
                        <a:t>Псориаз</a:t>
                      </a:r>
                      <a:endParaRPr lang="ru-RU" sz="1400" dirty="0">
                        <a:solidFill>
                          <a:srgbClr val="002060"/>
                        </a:solidFill>
                      </a:endParaRPr>
                    </a:p>
                  </a:txBody>
                  <a:tcPr marL="72000" marR="72000" marT="14400" marB="1440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a:r>
                        <a:rPr lang="ru-RU" sz="1300" b="1" dirty="0" smtClean="0">
                          <a:solidFill>
                            <a:schemeClr val="bg1"/>
                          </a:solidFill>
                        </a:rPr>
                        <a:t>Нет</a:t>
                      </a:r>
                      <a:r>
                        <a:rPr lang="ru-RU" sz="1300" b="1" baseline="0" dirty="0" smtClean="0">
                          <a:solidFill>
                            <a:schemeClr val="bg1"/>
                          </a:solidFill>
                        </a:rPr>
                        <a:t> </a:t>
                      </a:r>
                      <a:r>
                        <a:rPr lang="ru-RU" sz="1300" b="1" baseline="0" dirty="0" err="1" smtClean="0">
                          <a:solidFill>
                            <a:schemeClr val="bg1"/>
                          </a:solidFill>
                        </a:rPr>
                        <a:t>пробл</a:t>
                      </a:r>
                      <a:endParaRPr lang="ru-RU" sz="1300" b="1" dirty="0">
                        <a:solidFill>
                          <a:schemeClr val="bg1"/>
                        </a:solidFill>
                      </a:endParaRPr>
                    </a:p>
                  </a:txBody>
                  <a:tcPr marL="72000" marR="72000" marT="14400" marB="1440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300" b="1" dirty="0" smtClean="0">
                          <a:solidFill>
                            <a:srgbClr val="333399"/>
                          </a:solidFill>
                        </a:rPr>
                        <a:t>Без</a:t>
                      </a:r>
                      <a:r>
                        <a:rPr lang="ru-RU" sz="1300" b="1" baseline="0" dirty="0" smtClean="0">
                          <a:solidFill>
                            <a:srgbClr val="333399"/>
                          </a:solidFill>
                        </a:rPr>
                        <a:t> изменений</a:t>
                      </a:r>
                      <a:endParaRPr lang="ru-RU" sz="1300" b="1" dirty="0" smtClean="0">
                        <a:solidFill>
                          <a:srgbClr val="333399"/>
                        </a:solidFill>
                      </a:endParaRPr>
                    </a:p>
                  </a:txBody>
                  <a:tcPr marL="72000" marR="72000" marT="14400" marB="1440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a:r>
                        <a:rPr lang="ru-RU" sz="1300" b="1" dirty="0" smtClean="0">
                          <a:solidFill>
                            <a:schemeClr val="bg1"/>
                          </a:solidFill>
                        </a:rPr>
                        <a:t>Нет проблемы</a:t>
                      </a:r>
                      <a:endParaRPr lang="ru-RU" sz="1300" b="1" dirty="0">
                        <a:solidFill>
                          <a:schemeClr val="bg1"/>
                        </a:solidFill>
                      </a:endParaRPr>
                    </a:p>
                  </a:txBody>
                  <a:tcPr marL="72000" marR="72000" marT="14400" marB="1440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solidFill>
                  </a:tcPr>
                </a:tc>
                <a:tc>
                  <a:txBody>
                    <a:bodyPr/>
                    <a:lstStyle/>
                    <a:p>
                      <a:pPr algn="ctr"/>
                      <a:r>
                        <a:rPr lang="ru-RU" sz="1300" b="1" dirty="0" smtClean="0">
                          <a:solidFill>
                            <a:srgbClr val="333399"/>
                          </a:solidFill>
                        </a:rPr>
                        <a:t>Уд. Без</a:t>
                      </a:r>
                      <a:r>
                        <a:rPr lang="ru-RU" sz="1300" b="1" baseline="0" dirty="0" smtClean="0">
                          <a:solidFill>
                            <a:srgbClr val="333399"/>
                          </a:solidFill>
                        </a:rPr>
                        <a:t> </a:t>
                      </a:r>
                      <a:r>
                        <a:rPr lang="ru-RU" sz="1300" b="1" baseline="0" dirty="0" err="1" smtClean="0">
                          <a:solidFill>
                            <a:srgbClr val="333399"/>
                          </a:solidFill>
                        </a:rPr>
                        <a:t>изм</a:t>
                      </a:r>
                      <a:r>
                        <a:rPr lang="ru-RU" sz="1300" b="1" baseline="0" dirty="0" smtClean="0">
                          <a:solidFill>
                            <a:srgbClr val="333399"/>
                          </a:solidFill>
                        </a:rPr>
                        <a:t>. Зависит ЛС</a:t>
                      </a:r>
                      <a:endParaRPr lang="ru-RU" sz="1300" b="1" dirty="0">
                        <a:solidFill>
                          <a:srgbClr val="333399"/>
                        </a:solidFill>
                      </a:endParaRPr>
                    </a:p>
                  </a:txBody>
                  <a:tcPr marL="72000" marR="72000" marT="14400" marB="1440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lumMod val="20000"/>
                        <a:lumOff val="80000"/>
                      </a:schemeClr>
                    </a:solidFill>
                  </a:tcPr>
                </a:tc>
              </a:tr>
              <a:tr h="244174">
                <a:tc>
                  <a:txBody>
                    <a:bodyPr/>
                    <a:lstStyle/>
                    <a:p>
                      <a:pPr indent="180000">
                        <a:buFont typeface="Wingdings" pitchFamily="2" charset="2"/>
                        <a:buChar char="§"/>
                      </a:pPr>
                      <a:r>
                        <a:rPr lang="ru-RU" sz="1400" dirty="0" smtClean="0">
                          <a:solidFill>
                            <a:srgbClr val="002060"/>
                          </a:solidFill>
                        </a:rPr>
                        <a:t>Болезнь Бехтерева</a:t>
                      </a:r>
                      <a:endParaRPr lang="ru-RU" sz="1400" dirty="0">
                        <a:solidFill>
                          <a:srgbClr val="002060"/>
                        </a:solidFill>
                      </a:endParaRPr>
                    </a:p>
                  </a:txBody>
                  <a:tcPr marL="72000" marR="72000" marT="14400" marB="1440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a:r>
                        <a:rPr lang="ru-RU" sz="1300" b="1" dirty="0" smtClean="0">
                          <a:solidFill>
                            <a:schemeClr val="bg1"/>
                          </a:solidFill>
                        </a:rPr>
                        <a:t>Нет</a:t>
                      </a:r>
                      <a:r>
                        <a:rPr lang="ru-RU" sz="1300" b="1" baseline="0" dirty="0" smtClean="0">
                          <a:solidFill>
                            <a:schemeClr val="bg1"/>
                          </a:solidFill>
                        </a:rPr>
                        <a:t> </a:t>
                      </a:r>
                      <a:r>
                        <a:rPr lang="ru-RU" sz="1300" b="1" baseline="0" dirty="0" err="1" smtClean="0">
                          <a:solidFill>
                            <a:schemeClr val="bg1"/>
                          </a:solidFill>
                        </a:rPr>
                        <a:t>пробл</a:t>
                      </a:r>
                      <a:endParaRPr lang="ru-RU" sz="1300" b="1" dirty="0">
                        <a:solidFill>
                          <a:schemeClr val="bg1"/>
                        </a:solidFill>
                      </a:endParaRPr>
                    </a:p>
                  </a:txBody>
                  <a:tcPr marL="72000" marR="72000" marT="14400" marB="1440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300" b="1" dirty="0" smtClean="0">
                          <a:solidFill>
                            <a:srgbClr val="333399"/>
                          </a:solidFill>
                        </a:rPr>
                        <a:t>Без</a:t>
                      </a:r>
                      <a:r>
                        <a:rPr lang="ru-RU" sz="1300" b="1" baseline="0" dirty="0" smtClean="0">
                          <a:solidFill>
                            <a:srgbClr val="333399"/>
                          </a:solidFill>
                        </a:rPr>
                        <a:t> изменений</a:t>
                      </a:r>
                      <a:endParaRPr lang="ru-RU" sz="1300" b="1" dirty="0" smtClean="0">
                        <a:solidFill>
                          <a:srgbClr val="333399"/>
                        </a:solidFill>
                      </a:endParaRPr>
                    </a:p>
                  </a:txBody>
                  <a:tcPr marL="72000" marR="72000" marT="14400" marB="1440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a:r>
                        <a:rPr lang="ru-RU" sz="1300" b="1" dirty="0" smtClean="0">
                          <a:solidFill>
                            <a:srgbClr val="C00000"/>
                          </a:solidFill>
                        </a:rPr>
                        <a:t>Малодоступна</a:t>
                      </a:r>
                      <a:endParaRPr lang="ru-RU" sz="1300" b="1" dirty="0">
                        <a:solidFill>
                          <a:srgbClr val="C00000"/>
                        </a:solidFill>
                      </a:endParaRPr>
                    </a:p>
                  </a:txBody>
                  <a:tcPr marL="72000" marR="72000" marT="14400" marB="1440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300" b="1" dirty="0" smtClean="0">
                          <a:solidFill>
                            <a:srgbClr val="333399"/>
                          </a:solidFill>
                        </a:rPr>
                        <a:t>Уд. Без</a:t>
                      </a:r>
                      <a:r>
                        <a:rPr lang="ru-RU" sz="1300" b="1" baseline="0" dirty="0" smtClean="0">
                          <a:solidFill>
                            <a:srgbClr val="333399"/>
                          </a:solidFill>
                        </a:rPr>
                        <a:t> </a:t>
                      </a:r>
                      <a:r>
                        <a:rPr lang="ru-RU" sz="1300" b="1" baseline="0" dirty="0" err="1" smtClean="0">
                          <a:solidFill>
                            <a:srgbClr val="333399"/>
                          </a:solidFill>
                        </a:rPr>
                        <a:t>изм</a:t>
                      </a:r>
                      <a:r>
                        <a:rPr lang="ru-RU" sz="1300" b="1" baseline="0" dirty="0" smtClean="0">
                          <a:solidFill>
                            <a:srgbClr val="333399"/>
                          </a:solidFill>
                        </a:rPr>
                        <a:t>. Зависит ЛС</a:t>
                      </a:r>
                      <a:endParaRPr lang="ru-RU" sz="1300" b="1" dirty="0" smtClean="0">
                        <a:solidFill>
                          <a:srgbClr val="333399"/>
                        </a:solidFill>
                      </a:endParaRPr>
                    </a:p>
                  </a:txBody>
                  <a:tcPr marL="72000" marR="72000" marT="14400" marB="1440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lumMod val="20000"/>
                        <a:lumOff val="80000"/>
                      </a:schemeClr>
                    </a:solidFill>
                  </a:tcPr>
                </a:tc>
              </a:tr>
              <a:tr h="244174">
                <a:tc>
                  <a:txBody>
                    <a:bodyPr/>
                    <a:lstStyle/>
                    <a:p>
                      <a:pPr indent="180000">
                        <a:buFont typeface="Wingdings" pitchFamily="2" charset="2"/>
                        <a:buChar char="§"/>
                      </a:pPr>
                      <a:r>
                        <a:rPr lang="ru-RU" sz="1400" dirty="0" err="1" smtClean="0">
                          <a:solidFill>
                            <a:srgbClr val="002060"/>
                          </a:solidFill>
                        </a:rPr>
                        <a:t>Нефролига</a:t>
                      </a:r>
                      <a:endParaRPr lang="ru-RU" sz="1400" dirty="0">
                        <a:solidFill>
                          <a:srgbClr val="002060"/>
                        </a:solidFill>
                      </a:endParaRPr>
                    </a:p>
                  </a:txBody>
                  <a:tcPr marL="72000" marR="72000" marT="14400" marB="1440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a:r>
                        <a:rPr lang="ru-RU" sz="1300" b="1" dirty="0" smtClean="0">
                          <a:solidFill>
                            <a:schemeClr val="bg1"/>
                          </a:solidFill>
                        </a:rPr>
                        <a:t>Нет</a:t>
                      </a:r>
                      <a:r>
                        <a:rPr lang="ru-RU" sz="1300" b="1" baseline="0" dirty="0" smtClean="0">
                          <a:solidFill>
                            <a:schemeClr val="bg1"/>
                          </a:solidFill>
                        </a:rPr>
                        <a:t> </a:t>
                      </a:r>
                      <a:r>
                        <a:rPr lang="ru-RU" sz="1300" b="1" baseline="0" dirty="0" err="1" smtClean="0">
                          <a:solidFill>
                            <a:schemeClr val="bg1"/>
                          </a:solidFill>
                        </a:rPr>
                        <a:t>пробл</a:t>
                      </a:r>
                      <a:endParaRPr lang="ru-RU" sz="1300" b="1" dirty="0">
                        <a:solidFill>
                          <a:schemeClr val="bg1"/>
                        </a:solidFill>
                      </a:endParaRPr>
                    </a:p>
                  </a:txBody>
                  <a:tcPr marL="72000" marR="72000" marT="14400" marB="1440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solidFill>
                  </a:tcPr>
                </a:tc>
                <a:tc>
                  <a:txBody>
                    <a:bodyPr/>
                    <a:lstStyle/>
                    <a:p>
                      <a:pPr algn="ctr"/>
                      <a:r>
                        <a:rPr lang="ru-RU" sz="1300" b="1" dirty="0" smtClean="0">
                          <a:solidFill>
                            <a:schemeClr val="bg1"/>
                          </a:solidFill>
                        </a:rPr>
                        <a:t>Молодеет</a:t>
                      </a:r>
                      <a:endParaRPr lang="ru-RU" sz="1300" b="1" dirty="0">
                        <a:solidFill>
                          <a:schemeClr val="bg1"/>
                        </a:solidFill>
                      </a:endParaRPr>
                    </a:p>
                  </a:txBody>
                  <a:tcPr marL="72000" marR="72000" marT="14400" marB="1440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solidFill>
                  </a:tcPr>
                </a:tc>
                <a:tc>
                  <a:txBody>
                    <a:bodyPr/>
                    <a:lstStyle/>
                    <a:p>
                      <a:pPr algn="ctr"/>
                      <a:r>
                        <a:rPr lang="ru-RU" sz="1300" b="1" dirty="0" smtClean="0">
                          <a:solidFill>
                            <a:srgbClr val="C00000"/>
                          </a:solidFill>
                        </a:rPr>
                        <a:t>Без</a:t>
                      </a:r>
                      <a:r>
                        <a:rPr lang="ru-RU" sz="1300" b="1" baseline="0" dirty="0" smtClean="0">
                          <a:solidFill>
                            <a:srgbClr val="C00000"/>
                          </a:solidFill>
                        </a:rPr>
                        <a:t> изменений. Все.</a:t>
                      </a:r>
                      <a:endParaRPr lang="ru-RU" sz="1300" b="1" dirty="0">
                        <a:solidFill>
                          <a:srgbClr val="C00000"/>
                        </a:solidFill>
                      </a:endParaRPr>
                    </a:p>
                  </a:txBody>
                  <a:tcPr marL="72000" marR="72000" marT="14400" marB="1440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lumMod val="40000"/>
                        <a:lumOff val="60000"/>
                      </a:schemeClr>
                    </a:solidFill>
                  </a:tcPr>
                </a:tc>
                <a:tc>
                  <a:txBody>
                    <a:bodyPr/>
                    <a:lstStyle/>
                    <a:p>
                      <a:pPr algn="ctr"/>
                      <a:r>
                        <a:rPr lang="ru-RU" sz="1300" b="1" dirty="0" smtClean="0">
                          <a:solidFill>
                            <a:schemeClr val="bg1"/>
                          </a:solidFill>
                        </a:rPr>
                        <a:t>Хорошее. Зависит</a:t>
                      </a:r>
                      <a:r>
                        <a:rPr lang="ru-RU" sz="1300" b="1" baseline="0" dirty="0" smtClean="0">
                          <a:solidFill>
                            <a:schemeClr val="bg1"/>
                          </a:solidFill>
                        </a:rPr>
                        <a:t> ЛС</a:t>
                      </a:r>
                      <a:endParaRPr lang="ru-RU" sz="1300" b="1" dirty="0">
                        <a:solidFill>
                          <a:schemeClr val="bg1"/>
                        </a:solidFill>
                      </a:endParaRPr>
                    </a:p>
                  </a:txBody>
                  <a:tcPr marL="72000" marR="72000" marT="14400" marB="1440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solidFill>
                  </a:tcPr>
                </a:tc>
              </a:tr>
              <a:tr h="244174">
                <a:tc>
                  <a:txBody>
                    <a:bodyPr/>
                    <a:lstStyle/>
                    <a:p>
                      <a:pPr indent="180000">
                        <a:buFont typeface="Wingdings" pitchFamily="2" charset="2"/>
                        <a:buChar char="§"/>
                      </a:pPr>
                      <a:r>
                        <a:rPr lang="ru-RU" sz="1400" dirty="0" smtClean="0">
                          <a:solidFill>
                            <a:srgbClr val="002060"/>
                          </a:solidFill>
                        </a:rPr>
                        <a:t>ВЗК/СКК</a:t>
                      </a:r>
                      <a:endParaRPr lang="ru-RU" sz="1400" dirty="0">
                        <a:solidFill>
                          <a:srgbClr val="002060"/>
                        </a:solidFill>
                      </a:endParaRPr>
                    </a:p>
                  </a:txBody>
                  <a:tcPr marL="72000" marR="72000" marT="14400" marB="1440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a:r>
                        <a:rPr lang="ru-RU" sz="1300" b="1" dirty="0" smtClean="0">
                          <a:solidFill>
                            <a:schemeClr val="bg1"/>
                          </a:solidFill>
                        </a:rPr>
                        <a:t>Нет</a:t>
                      </a:r>
                      <a:r>
                        <a:rPr lang="ru-RU" sz="1300" b="1" baseline="0" dirty="0" smtClean="0">
                          <a:solidFill>
                            <a:schemeClr val="bg1"/>
                          </a:solidFill>
                        </a:rPr>
                        <a:t> </a:t>
                      </a:r>
                      <a:r>
                        <a:rPr lang="ru-RU" sz="1300" b="1" baseline="0" dirty="0" err="1" smtClean="0">
                          <a:solidFill>
                            <a:schemeClr val="bg1"/>
                          </a:solidFill>
                        </a:rPr>
                        <a:t>пробл</a:t>
                      </a:r>
                      <a:endParaRPr lang="ru-RU" sz="1300" b="1" dirty="0">
                        <a:solidFill>
                          <a:schemeClr val="bg1"/>
                        </a:solidFill>
                      </a:endParaRPr>
                    </a:p>
                  </a:txBody>
                  <a:tcPr marL="72000" marR="72000" marT="14400" marB="1440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300" b="1" dirty="0" smtClean="0">
                          <a:solidFill>
                            <a:schemeClr val="bg1"/>
                          </a:solidFill>
                        </a:rPr>
                        <a:t>Без</a:t>
                      </a:r>
                      <a:r>
                        <a:rPr lang="ru-RU" sz="1300" b="1" baseline="0" dirty="0" smtClean="0">
                          <a:solidFill>
                            <a:schemeClr val="bg1"/>
                          </a:solidFill>
                        </a:rPr>
                        <a:t> изменений</a:t>
                      </a:r>
                      <a:endParaRPr lang="ru-RU" sz="1300" b="1" dirty="0" smtClean="0">
                        <a:solidFill>
                          <a:schemeClr val="bg1"/>
                        </a:solidFill>
                      </a:endParaRPr>
                    </a:p>
                  </a:txBody>
                  <a:tcPr marL="72000" marR="72000" marT="14400" marB="1440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solidFill>
                  </a:tcPr>
                </a:tc>
                <a:tc>
                  <a:txBody>
                    <a:bodyPr/>
                    <a:lstStyle/>
                    <a:p>
                      <a:pPr algn="ctr"/>
                      <a:r>
                        <a:rPr lang="ru-RU" sz="1300" b="1" dirty="0" smtClean="0">
                          <a:solidFill>
                            <a:srgbClr val="C00000"/>
                          </a:solidFill>
                        </a:rPr>
                        <a:t>Малодоступна</a:t>
                      </a:r>
                      <a:endParaRPr lang="ru-RU" sz="1300" b="1" dirty="0">
                        <a:solidFill>
                          <a:srgbClr val="C00000"/>
                        </a:solidFill>
                      </a:endParaRPr>
                    </a:p>
                  </a:txBody>
                  <a:tcPr marL="72000" marR="72000" marT="14400" marB="1440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300" b="1" dirty="0" smtClean="0">
                          <a:solidFill>
                            <a:srgbClr val="333399"/>
                          </a:solidFill>
                        </a:rPr>
                        <a:t>Уд. Без</a:t>
                      </a:r>
                      <a:r>
                        <a:rPr lang="ru-RU" sz="1300" b="1" baseline="0" dirty="0" smtClean="0">
                          <a:solidFill>
                            <a:srgbClr val="333399"/>
                          </a:solidFill>
                        </a:rPr>
                        <a:t> </a:t>
                      </a:r>
                      <a:r>
                        <a:rPr lang="ru-RU" sz="1300" b="1" baseline="0" dirty="0" err="1" smtClean="0">
                          <a:solidFill>
                            <a:srgbClr val="333399"/>
                          </a:solidFill>
                        </a:rPr>
                        <a:t>изм</a:t>
                      </a:r>
                      <a:r>
                        <a:rPr lang="ru-RU" sz="1300" b="1" baseline="0" dirty="0" smtClean="0">
                          <a:solidFill>
                            <a:srgbClr val="333399"/>
                          </a:solidFill>
                        </a:rPr>
                        <a:t>. Зависит ЛС</a:t>
                      </a:r>
                      <a:endParaRPr lang="ru-RU" sz="1300" b="1" dirty="0" smtClean="0">
                        <a:solidFill>
                          <a:srgbClr val="333399"/>
                        </a:solidFill>
                      </a:endParaRPr>
                    </a:p>
                  </a:txBody>
                  <a:tcPr marL="72000" marR="72000" marT="14400" marB="1440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lumMod val="20000"/>
                        <a:lumOff val="80000"/>
                      </a:schemeClr>
                    </a:solidFill>
                  </a:tcPr>
                </a:tc>
              </a:tr>
              <a:tr h="244174">
                <a:tc>
                  <a:txBody>
                    <a:bodyPr/>
                    <a:lstStyle/>
                    <a:p>
                      <a:pPr indent="180000">
                        <a:buFont typeface="Wingdings" pitchFamily="2" charset="2"/>
                        <a:buChar char="§"/>
                      </a:pPr>
                      <a:r>
                        <a:rPr lang="ru-RU" sz="1400" dirty="0" err="1" smtClean="0">
                          <a:solidFill>
                            <a:srgbClr val="002060"/>
                          </a:solidFill>
                        </a:rPr>
                        <a:t>Муковисцидоз</a:t>
                      </a:r>
                      <a:endParaRPr lang="ru-RU" sz="1400" dirty="0">
                        <a:solidFill>
                          <a:srgbClr val="002060"/>
                        </a:solidFill>
                      </a:endParaRPr>
                    </a:p>
                  </a:txBody>
                  <a:tcPr marL="72000" marR="72000" marT="14400" marB="1440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a:r>
                        <a:rPr lang="ru-RU" sz="1300" b="1" baseline="0" dirty="0" err="1" smtClean="0">
                          <a:solidFill>
                            <a:srgbClr val="C00000"/>
                          </a:solidFill>
                        </a:rPr>
                        <a:t>Взрсл</a:t>
                      </a:r>
                      <a:r>
                        <a:rPr lang="ru-RU" sz="1300" b="1" baseline="0" dirty="0" smtClean="0">
                          <a:solidFill>
                            <a:srgbClr val="C00000"/>
                          </a:solidFill>
                        </a:rPr>
                        <a:t>.- п</a:t>
                      </a:r>
                      <a:r>
                        <a:rPr lang="ru-RU" sz="1300" b="1" dirty="0" smtClean="0">
                          <a:solidFill>
                            <a:srgbClr val="C00000"/>
                          </a:solidFill>
                        </a:rPr>
                        <a:t>лохо</a:t>
                      </a:r>
                      <a:endParaRPr lang="ru-RU" sz="1300" b="1" dirty="0">
                        <a:solidFill>
                          <a:srgbClr val="C00000"/>
                        </a:solidFill>
                      </a:endParaRPr>
                    </a:p>
                  </a:txBody>
                  <a:tcPr marL="72000" marR="72000" marT="14400" marB="1440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lumMod val="40000"/>
                        <a:lumOff val="60000"/>
                      </a:schemeClr>
                    </a:solidFill>
                  </a:tcPr>
                </a:tc>
                <a:tc>
                  <a:txBody>
                    <a:bodyPr/>
                    <a:lstStyle/>
                    <a:p>
                      <a:pPr algn="ctr"/>
                      <a:r>
                        <a:rPr lang="ru-RU" sz="1300" b="1" dirty="0" smtClean="0">
                          <a:solidFill>
                            <a:schemeClr val="bg1"/>
                          </a:solidFill>
                        </a:rPr>
                        <a:t>Без</a:t>
                      </a:r>
                      <a:r>
                        <a:rPr lang="ru-RU" sz="1300" b="1" baseline="0" dirty="0" smtClean="0">
                          <a:solidFill>
                            <a:schemeClr val="bg1"/>
                          </a:solidFill>
                        </a:rPr>
                        <a:t> изменений</a:t>
                      </a:r>
                      <a:endParaRPr lang="ru-RU" sz="1300" b="1" dirty="0">
                        <a:solidFill>
                          <a:schemeClr val="bg1"/>
                        </a:solidFill>
                      </a:endParaRPr>
                    </a:p>
                  </a:txBody>
                  <a:tcPr marL="72000" marR="72000" marT="14400" marB="1440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300" b="1" dirty="0" smtClean="0">
                          <a:solidFill>
                            <a:srgbClr val="C00000"/>
                          </a:solidFill>
                        </a:rPr>
                        <a:t>Без</a:t>
                      </a:r>
                      <a:r>
                        <a:rPr lang="ru-RU" sz="1300" b="1" baseline="0" dirty="0" smtClean="0">
                          <a:solidFill>
                            <a:srgbClr val="C00000"/>
                          </a:solidFill>
                        </a:rPr>
                        <a:t> изменений. Все.</a:t>
                      </a:r>
                      <a:endParaRPr lang="ru-RU" sz="1300" b="1" dirty="0">
                        <a:solidFill>
                          <a:srgbClr val="C00000"/>
                        </a:solidFill>
                      </a:endParaRPr>
                    </a:p>
                  </a:txBody>
                  <a:tcPr marL="72000" marR="72000" marT="14400" marB="1440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300" b="1" dirty="0" smtClean="0">
                          <a:solidFill>
                            <a:srgbClr val="C00000"/>
                          </a:solidFill>
                        </a:rPr>
                        <a:t>Неуд. Без</a:t>
                      </a:r>
                      <a:r>
                        <a:rPr lang="ru-RU" sz="1300" b="1" baseline="0" dirty="0" smtClean="0">
                          <a:solidFill>
                            <a:srgbClr val="C00000"/>
                          </a:solidFill>
                        </a:rPr>
                        <a:t> </a:t>
                      </a:r>
                      <a:r>
                        <a:rPr lang="ru-RU" sz="1300" b="1" baseline="0" dirty="0" err="1" smtClean="0">
                          <a:solidFill>
                            <a:srgbClr val="C00000"/>
                          </a:solidFill>
                        </a:rPr>
                        <a:t>изм</a:t>
                      </a:r>
                      <a:r>
                        <a:rPr lang="ru-RU" sz="1300" b="1" baseline="0" dirty="0" smtClean="0">
                          <a:solidFill>
                            <a:srgbClr val="C00000"/>
                          </a:solidFill>
                        </a:rPr>
                        <a:t>.</a:t>
                      </a:r>
                      <a:endParaRPr lang="ru-RU" sz="1300" b="1" dirty="0">
                        <a:solidFill>
                          <a:srgbClr val="C00000"/>
                        </a:solidFill>
                      </a:endParaRPr>
                    </a:p>
                  </a:txBody>
                  <a:tcPr marL="72000" marR="72000" marT="14400" marB="1440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lumMod val="40000"/>
                        <a:lumOff val="60000"/>
                      </a:schemeClr>
                    </a:solidFill>
                  </a:tcPr>
                </a:tc>
              </a:tr>
            </a:tbl>
          </a:graphicData>
        </a:graphic>
      </p:graphicFrame>
      <p:sp>
        <p:nvSpPr>
          <p:cNvPr id="14" name="Содержимое 2"/>
          <p:cNvSpPr txBox="1">
            <a:spLocks/>
          </p:cNvSpPr>
          <p:nvPr/>
        </p:nvSpPr>
        <p:spPr>
          <a:xfrm>
            <a:off x="760413" y="5650436"/>
            <a:ext cx="8069260" cy="451237"/>
          </a:xfrm>
          <a:prstGeom prst="rect">
            <a:avLst/>
          </a:prstGeom>
        </p:spPr>
        <p:txBody>
          <a:bodyPr>
            <a:normAutofit fontScale="85000" lnSpcReduction="20000"/>
          </a:bodyPr>
          <a:lstStyle>
            <a:lvl1pPr marL="341710" indent="-341710" algn="l" defTabSz="913210" rtl="0" eaLnBrk="1" fontAlgn="base" hangingPunct="1">
              <a:spcBef>
                <a:spcPct val="20000"/>
              </a:spcBef>
              <a:spcAft>
                <a:spcPct val="0"/>
              </a:spcAft>
              <a:buFont typeface="Arial" panose="020B0604020202020204" pitchFamily="34" charset="0"/>
              <a:buChar char="•"/>
              <a:defRPr sz="3150" kern="1200">
                <a:solidFill>
                  <a:schemeClr val="tx1"/>
                </a:solidFill>
                <a:latin typeface="+mn-lt"/>
                <a:ea typeface="+mn-ea"/>
                <a:cs typeface="+mn-cs"/>
              </a:defRPr>
            </a:lvl1pPr>
            <a:lvl2pPr marL="741760" indent="-284560" algn="l" defTabSz="913210" rtl="0" eaLnBrk="1" fontAlgn="base" hangingPunct="1">
              <a:spcBef>
                <a:spcPct val="20000"/>
              </a:spcBef>
              <a:spcAft>
                <a:spcPct val="0"/>
              </a:spcAft>
              <a:buFont typeface="Arial" panose="020B0604020202020204" pitchFamily="34" charset="0"/>
              <a:buChar char="–"/>
              <a:defRPr sz="2775" kern="1200">
                <a:solidFill>
                  <a:schemeClr val="tx1"/>
                </a:solidFill>
                <a:latin typeface="+mn-lt"/>
                <a:ea typeface="+mn-ea"/>
                <a:cs typeface="+mn-cs"/>
              </a:defRPr>
            </a:lvl2pPr>
            <a:lvl3pPr marL="1141810" indent="-227410" algn="l" defTabSz="913210"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599010" indent="-227410" algn="l" defTabSz="913210" rtl="0" eaLnBrk="1" fontAlgn="base" hangingPunct="1">
              <a:spcBef>
                <a:spcPct val="20000"/>
              </a:spcBef>
              <a:spcAft>
                <a:spcPct val="0"/>
              </a:spcAft>
              <a:buFont typeface="Arial" panose="020B0604020202020204" pitchFamily="34" charset="0"/>
              <a:buChar char="–"/>
              <a:defRPr sz="1950" kern="1200">
                <a:solidFill>
                  <a:schemeClr val="tx1"/>
                </a:solidFill>
                <a:latin typeface="+mn-lt"/>
                <a:ea typeface="+mn-ea"/>
                <a:cs typeface="+mn-cs"/>
              </a:defRPr>
            </a:lvl4pPr>
            <a:lvl5pPr marL="2056210" indent="-227410" algn="l" defTabSz="913210" rtl="0" eaLnBrk="1" fontAlgn="base" hangingPunct="1">
              <a:spcBef>
                <a:spcPct val="20000"/>
              </a:spcBef>
              <a:spcAft>
                <a:spcPct val="0"/>
              </a:spcAft>
              <a:buFont typeface="Arial" panose="020B0604020202020204" pitchFamily="34" charset="0"/>
              <a:buChar char="»"/>
              <a:defRPr sz="1950" kern="1200">
                <a:solidFill>
                  <a:schemeClr val="tx1"/>
                </a:solidFill>
                <a:latin typeface="+mn-lt"/>
                <a:ea typeface="+mn-ea"/>
                <a:cs typeface="+mn-cs"/>
              </a:defRPr>
            </a:lvl5pPr>
            <a:lvl6pPr marL="2514537"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Clr>
                <a:srgbClr val="68EAC8"/>
              </a:buClr>
              <a:buFont typeface="Arial" panose="020B0604020202020204" pitchFamily="34" charset="0"/>
              <a:buNone/>
            </a:pPr>
            <a:r>
              <a:rPr lang="ru-RU" sz="1600" b="1" dirty="0" smtClean="0">
                <a:solidFill>
                  <a:srgbClr val="C00000"/>
                </a:solidFill>
              </a:rPr>
              <a:t>Причины увеличения возрастного диапазона – различны.</a:t>
            </a:r>
            <a:br>
              <a:rPr lang="ru-RU" sz="1600" b="1" dirty="0" smtClean="0">
                <a:solidFill>
                  <a:srgbClr val="C00000"/>
                </a:solidFill>
              </a:rPr>
            </a:br>
            <a:r>
              <a:rPr lang="ru-RU" sz="1600" b="1" dirty="0" smtClean="0">
                <a:solidFill>
                  <a:srgbClr val="C00000"/>
                </a:solidFill>
              </a:rPr>
              <a:t>Качество и </a:t>
            </a:r>
            <a:r>
              <a:rPr lang="ru-RU" sz="1700" b="1" dirty="0" smtClean="0">
                <a:solidFill>
                  <a:srgbClr val="C00000"/>
                </a:solidFill>
              </a:rPr>
              <a:t>продолжительность</a:t>
            </a:r>
            <a:r>
              <a:rPr lang="ru-RU" sz="1600" b="1" dirty="0" smtClean="0">
                <a:solidFill>
                  <a:srgbClr val="C00000"/>
                </a:solidFill>
              </a:rPr>
              <a:t> жизни прямо зависят от лекарств.</a:t>
            </a:r>
          </a:p>
          <a:p>
            <a:pPr>
              <a:buClr>
                <a:srgbClr val="68EAC8"/>
              </a:buClr>
              <a:buFont typeface="Arial" panose="020B0604020202020204" pitchFamily="34" charset="0"/>
              <a:buNone/>
            </a:pPr>
            <a:endParaRPr lang="ru-RU" sz="2000" dirty="0">
              <a:solidFill>
                <a:schemeClr val="accent4">
                  <a:lumMod val="75000"/>
                </a:schemeClr>
              </a:solidFill>
            </a:endParaRPr>
          </a:p>
        </p:txBody>
      </p:sp>
    </p:spTree>
    <p:extLst>
      <p:ext uri="{BB962C8B-B14F-4D97-AF65-F5344CB8AC3E}">
        <p14:creationId xmlns:p14="http://schemas.microsoft.com/office/powerpoint/2010/main" val="357531139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4_Тема Office">
  <a:themeElements>
    <a:clrScheme name="Janssen Neurology">
      <a:dk1>
        <a:srgbClr val="025289"/>
      </a:dk1>
      <a:lt1>
        <a:srgbClr val="FFFFFF"/>
      </a:lt1>
      <a:dk2>
        <a:srgbClr val="025289"/>
      </a:dk2>
      <a:lt2>
        <a:srgbClr val="FFFFFF"/>
      </a:lt2>
      <a:accent1>
        <a:srgbClr val="1AB0E6"/>
      </a:accent1>
      <a:accent2>
        <a:srgbClr val="4B515A"/>
      </a:accent2>
      <a:accent3>
        <a:srgbClr val="299347"/>
      </a:accent3>
      <a:accent4>
        <a:srgbClr val="73C055"/>
      </a:accent4>
      <a:accent5>
        <a:srgbClr val="6F3D97"/>
      </a:accent5>
      <a:accent6>
        <a:srgbClr val="F38825"/>
      </a:accent6>
      <a:hlink>
        <a:srgbClr val="6F3D97"/>
      </a:hlink>
      <a:folHlink>
        <a:srgbClr val="F38825"/>
      </a:folHlink>
    </a:clrScheme>
    <a:fontScheme name="Классическая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2_Biogen">
  <a:themeElements>
    <a:clrScheme name="Custom 1">
      <a:dk1>
        <a:srgbClr val="2573BA"/>
      </a:dk1>
      <a:lt1>
        <a:srgbClr val="FFFFFF"/>
      </a:lt1>
      <a:dk2>
        <a:srgbClr val="005B7F"/>
      </a:dk2>
      <a:lt2>
        <a:srgbClr val="FFFFFF"/>
      </a:lt2>
      <a:accent1>
        <a:srgbClr val="2573BA"/>
      </a:accent1>
      <a:accent2>
        <a:srgbClr val="6DAD46"/>
      </a:accent2>
      <a:accent3>
        <a:srgbClr val="679ACB"/>
      </a:accent3>
      <a:accent4>
        <a:srgbClr val="99CA3C"/>
      </a:accent4>
      <a:accent5>
        <a:srgbClr val="C7DD72"/>
      </a:accent5>
      <a:accent6>
        <a:srgbClr val="DDE5AE"/>
      </a:accent6>
      <a:hlink>
        <a:srgbClr val="2573BA"/>
      </a:hlink>
      <a:folHlink>
        <a:srgbClr val="578196"/>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1.xml><?xml version="1.0" encoding="utf-8"?>
<a:theme xmlns:a="http://schemas.openxmlformats.org/drawingml/2006/main" name="4_Content slide – cool palette">
  <a:themeElements>
    <a:clrScheme name="Janssen Color Palette">
      <a:dk1>
        <a:srgbClr val="505050"/>
      </a:dk1>
      <a:lt1>
        <a:srgbClr val="FFFFFF"/>
      </a:lt1>
      <a:dk2>
        <a:srgbClr val="505050"/>
      </a:dk2>
      <a:lt2>
        <a:srgbClr val="FFFFFF"/>
      </a:lt2>
      <a:accent1>
        <a:srgbClr val="09357A"/>
      </a:accent1>
      <a:accent2>
        <a:srgbClr val="2A8EBF"/>
      </a:accent2>
      <a:accent3>
        <a:srgbClr val="BFBFBF"/>
      </a:accent3>
      <a:accent4>
        <a:srgbClr val="237D26"/>
      </a:accent4>
      <a:accent5>
        <a:srgbClr val="7FC31C"/>
      </a:accent5>
      <a:accent6>
        <a:srgbClr val="BFE18D"/>
      </a:accent6>
      <a:hlink>
        <a:srgbClr val="2A8EBF"/>
      </a:hlink>
      <a:folHlink>
        <a:srgbClr val="94C6D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2.xml><?xml version="1.0" encoding="utf-8"?>
<a:theme xmlns:a="http://schemas.openxmlformats.org/drawingml/2006/main" name="5_Тема Office">
  <a:themeElements>
    <a:clrScheme name="Janssen Neurology">
      <a:dk1>
        <a:srgbClr val="025289"/>
      </a:dk1>
      <a:lt1>
        <a:srgbClr val="FFFFFF"/>
      </a:lt1>
      <a:dk2>
        <a:srgbClr val="025289"/>
      </a:dk2>
      <a:lt2>
        <a:srgbClr val="FFFFFF"/>
      </a:lt2>
      <a:accent1>
        <a:srgbClr val="1AB0E6"/>
      </a:accent1>
      <a:accent2>
        <a:srgbClr val="4B515A"/>
      </a:accent2>
      <a:accent3>
        <a:srgbClr val="299347"/>
      </a:accent3>
      <a:accent4>
        <a:srgbClr val="73C055"/>
      </a:accent4>
      <a:accent5>
        <a:srgbClr val="6F3D97"/>
      </a:accent5>
      <a:accent6>
        <a:srgbClr val="F38825"/>
      </a:accent6>
      <a:hlink>
        <a:srgbClr val="6F3D97"/>
      </a:hlink>
      <a:folHlink>
        <a:srgbClr val="F38825"/>
      </a:folHlink>
    </a:clrScheme>
    <a:fontScheme name="Классическая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9_Biogen">
  <a:themeElements>
    <a:clrScheme name="2_presentationJim 1">
      <a:dk1>
        <a:srgbClr val="000000"/>
      </a:dk1>
      <a:lt1>
        <a:srgbClr val="FFFFFF"/>
      </a:lt1>
      <a:dk2>
        <a:srgbClr val="005CAB"/>
      </a:dk2>
      <a:lt2>
        <a:srgbClr val="808080"/>
      </a:lt2>
      <a:accent1>
        <a:srgbClr val="4F91CD"/>
      </a:accent1>
      <a:accent2>
        <a:srgbClr val="000099"/>
      </a:accent2>
      <a:accent3>
        <a:srgbClr val="FFFFFF"/>
      </a:accent3>
      <a:accent4>
        <a:srgbClr val="000000"/>
      </a:accent4>
      <a:accent5>
        <a:srgbClr val="B2C7E3"/>
      </a:accent5>
      <a:accent6>
        <a:srgbClr val="00008A"/>
      </a:accent6>
      <a:hlink>
        <a:srgbClr val="CCCCFF"/>
      </a:hlink>
      <a:folHlink>
        <a:srgbClr val="FFFFCC"/>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presentationJim 1">
        <a:dk1>
          <a:srgbClr val="000000"/>
        </a:dk1>
        <a:lt1>
          <a:srgbClr val="FFFFFF"/>
        </a:lt1>
        <a:dk2>
          <a:srgbClr val="005CAB"/>
        </a:dk2>
        <a:lt2>
          <a:srgbClr val="808080"/>
        </a:lt2>
        <a:accent1>
          <a:srgbClr val="4F91CD"/>
        </a:accent1>
        <a:accent2>
          <a:srgbClr val="000099"/>
        </a:accent2>
        <a:accent3>
          <a:srgbClr val="FFFFFF"/>
        </a:accent3>
        <a:accent4>
          <a:srgbClr val="000000"/>
        </a:accent4>
        <a:accent5>
          <a:srgbClr val="B2C7E3"/>
        </a:accent5>
        <a:accent6>
          <a:srgbClr val="00008A"/>
        </a:accent6>
        <a:hlink>
          <a:srgbClr val="CCCCFF"/>
        </a:hlink>
        <a:folHlink>
          <a:srgbClr val="FFFFCC"/>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GNE USMA Ad Board">
  <a:themeElements>
    <a:clrScheme name="Custom 5">
      <a:dk1>
        <a:srgbClr val="061421"/>
      </a:dk1>
      <a:lt1>
        <a:srgbClr val="FFFFFF"/>
      </a:lt1>
      <a:dk2>
        <a:srgbClr val="0066CC"/>
      </a:dk2>
      <a:lt2>
        <a:srgbClr val="ACB8BF"/>
      </a:lt2>
      <a:accent1>
        <a:srgbClr val="005596"/>
      </a:accent1>
      <a:accent2>
        <a:srgbClr val="72CDF4"/>
      </a:accent2>
      <a:accent3>
        <a:srgbClr val="7F7F7F"/>
      </a:accent3>
      <a:accent4>
        <a:srgbClr val="040F1B"/>
      </a:accent4>
      <a:accent5>
        <a:srgbClr val="AACFEF"/>
      </a:accent5>
      <a:accent6>
        <a:srgbClr val="800080"/>
      </a:accent6>
      <a:hlink>
        <a:srgbClr val="005596"/>
      </a:hlink>
      <a:folHlink>
        <a:srgbClr val="ACB8BF"/>
      </a:folHlink>
    </a:clrScheme>
    <a:fontScheme name="Custom 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solidFill>
              <a:schemeClr val="bg1"/>
            </a:solidFill>
          </a:defRPr>
        </a:defPPr>
      </a:lstStyle>
      <a:style>
        <a:lnRef idx="1">
          <a:schemeClr val="accent1"/>
        </a:lnRef>
        <a:fillRef idx="3">
          <a:schemeClr val="accent1"/>
        </a:fillRef>
        <a:effectRef idx="2">
          <a:schemeClr val="accent1"/>
        </a:effectRef>
        <a:fontRef idx="minor">
          <a:schemeClr val="lt1"/>
        </a:fontRef>
      </a:style>
    </a:spDef>
    <a:lnDef>
      <a:spPr>
        <a:ln>
          <a:tailEnd type="arrow"/>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a:defRPr sz="2000" dirty="0">
            <a:latin typeface="+mn-lt"/>
          </a:defRPr>
        </a:defPPr>
      </a:lstStyle>
    </a:txDef>
  </a:objectDefaults>
  <a:extraClrSchemeLst>
    <a:extraClrScheme>
      <a:clrScheme name="11_White1 1">
        <a:dk1>
          <a:srgbClr val="005596"/>
        </a:dk1>
        <a:lt1>
          <a:srgbClr val="FFFFFF"/>
        </a:lt1>
        <a:dk2>
          <a:srgbClr val="231F20"/>
        </a:dk2>
        <a:lt2>
          <a:srgbClr val="ACB8BF"/>
        </a:lt2>
        <a:accent1>
          <a:srgbClr val="00A4E4"/>
        </a:accent1>
        <a:accent2>
          <a:srgbClr val="7E8082"/>
        </a:accent2>
        <a:accent3>
          <a:srgbClr val="FFFFFF"/>
        </a:accent3>
        <a:accent4>
          <a:srgbClr val="00477F"/>
        </a:accent4>
        <a:accent5>
          <a:srgbClr val="AACFEF"/>
        </a:accent5>
        <a:accent6>
          <a:srgbClr val="727375"/>
        </a:accent6>
        <a:hlink>
          <a:srgbClr val="F58025"/>
        </a:hlink>
        <a:folHlink>
          <a:srgbClr val="ACB8BF"/>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Тема Office">
  <a:themeElements>
    <a:clrScheme name="Janssen Neurology">
      <a:dk1>
        <a:srgbClr val="025289"/>
      </a:dk1>
      <a:lt1>
        <a:srgbClr val="FFFFFF"/>
      </a:lt1>
      <a:dk2>
        <a:srgbClr val="025289"/>
      </a:dk2>
      <a:lt2>
        <a:srgbClr val="FFFFFF"/>
      </a:lt2>
      <a:accent1>
        <a:srgbClr val="1AB0E6"/>
      </a:accent1>
      <a:accent2>
        <a:srgbClr val="4B515A"/>
      </a:accent2>
      <a:accent3>
        <a:srgbClr val="299347"/>
      </a:accent3>
      <a:accent4>
        <a:srgbClr val="73C055"/>
      </a:accent4>
      <a:accent5>
        <a:srgbClr val="6F3D97"/>
      </a:accent5>
      <a:accent6>
        <a:srgbClr val="F38825"/>
      </a:accent6>
      <a:hlink>
        <a:srgbClr val="6F3D97"/>
      </a:hlink>
      <a:folHlink>
        <a:srgbClr val="F38825"/>
      </a:folHlink>
    </a:clrScheme>
    <a:fontScheme name="Классическая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Biogen">
  <a:themeElements>
    <a:clrScheme name="Custom 1">
      <a:dk1>
        <a:srgbClr val="2573BA"/>
      </a:dk1>
      <a:lt1>
        <a:srgbClr val="FFFFFF"/>
      </a:lt1>
      <a:dk2>
        <a:srgbClr val="005B7F"/>
      </a:dk2>
      <a:lt2>
        <a:srgbClr val="FFFFFF"/>
      </a:lt2>
      <a:accent1>
        <a:srgbClr val="2573BA"/>
      </a:accent1>
      <a:accent2>
        <a:srgbClr val="6DAD46"/>
      </a:accent2>
      <a:accent3>
        <a:srgbClr val="679ACB"/>
      </a:accent3>
      <a:accent4>
        <a:srgbClr val="99CA3C"/>
      </a:accent4>
      <a:accent5>
        <a:srgbClr val="C7DD72"/>
      </a:accent5>
      <a:accent6>
        <a:srgbClr val="DDE5AE"/>
      </a:accent6>
      <a:hlink>
        <a:srgbClr val="2573BA"/>
      </a:hlink>
      <a:folHlink>
        <a:srgbClr val="578196"/>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3_Content slide – cool palette">
  <a:themeElements>
    <a:clrScheme name="Janssen Color Palette">
      <a:dk1>
        <a:srgbClr val="505050"/>
      </a:dk1>
      <a:lt1>
        <a:srgbClr val="FFFFFF"/>
      </a:lt1>
      <a:dk2>
        <a:srgbClr val="505050"/>
      </a:dk2>
      <a:lt2>
        <a:srgbClr val="FFFFFF"/>
      </a:lt2>
      <a:accent1>
        <a:srgbClr val="09357A"/>
      </a:accent1>
      <a:accent2>
        <a:srgbClr val="2A8EBF"/>
      </a:accent2>
      <a:accent3>
        <a:srgbClr val="BFBFBF"/>
      </a:accent3>
      <a:accent4>
        <a:srgbClr val="237D26"/>
      </a:accent4>
      <a:accent5>
        <a:srgbClr val="7FC31C"/>
      </a:accent5>
      <a:accent6>
        <a:srgbClr val="BFE18D"/>
      </a:accent6>
      <a:hlink>
        <a:srgbClr val="2A8EBF"/>
      </a:hlink>
      <a:folHlink>
        <a:srgbClr val="94C6D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Тема Office">
  <a:themeElements>
    <a:clrScheme name="Janssen Neurology">
      <a:dk1>
        <a:srgbClr val="025289"/>
      </a:dk1>
      <a:lt1>
        <a:srgbClr val="FFFFFF"/>
      </a:lt1>
      <a:dk2>
        <a:srgbClr val="025289"/>
      </a:dk2>
      <a:lt2>
        <a:srgbClr val="FFFFFF"/>
      </a:lt2>
      <a:accent1>
        <a:srgbClr val="1AB0E6"/>
      </a:accent1>
      <a:accent2>
        <a:srgbClr val="4B515A"/>
      </a:accent2>
      <a:accent3>
        <a:srgbClr val="299347"/>
      </a:accent3>
      <a:accent4>
        <a:srgbClr val="73C055"/>
      </a:accent4>
      <a:accent5>
        <a:srgbClr val="6F3D97"/>
      </a:accent5>
      <a:accent6>
        <a:srgbClr val="F38825"/>
      </a:accent6>
      <a:hlink>
        <a:srgbClr val="6F3D97"/>
      </a:hlink>
      <a:folHlink>
        <a:srgbClr val="F38825"/>
      </a:folHlink>
    </a:clrScheme>
    <a:fontScheme name="Классическая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_Тема Office">
  <a:themeElements>
    <a:clrScheme name="Janssen Neurology">
      <a:dk1>
        <a:srgbClr val="025289"/>
      </a:dk1>
      <a:lt1>
        <a:srgbClr val="FFFFFF"/>
      </a:lt1>
      <a:dk2>
        <a:srgbClr val="025289"/>
      </a:dk2>
      <a:lt2>
        <a:srgbClr val="FFFFFF"/>
      </a:lt2>
      <a:accent1>
        <a:srgbClr val="1AB0E6"/>
      </a:accent1>
      <a:accent2>
        <a:srgbClr val="4B515A"/>
      </a:accent2>
      <a:accent3>
        <a:srgbClr val="299347"/>
      </a:accent3>
      <a:accent4>
        <a:srgbClr val="73C055"/>
      </a:accent4>
      <a:accent5>
        <a:srgbClr val="6F3D97"/>
      </a:accent5>
      <a:accent6>
        <a:srgbClr val="F38825"/>
      </a:accent6>
      <a:hlink>
        <a:srgbClr val="6F3D97"/>
      </a:hlink>
      <a:folHlink>
        <a:srgbClr val="F38825"/>
      </a:folHlink>
    </a:clrScheme>
    <a:fontScheme name="Классическая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8_Biogen">
  <a:themeElements>
    <a:clrScheme name="2_presentationJim 1">
      <a:dk1>
        <a:srgbClr val="000000"/>
      </a:dk1>
      <a:lt1>
        <a:srgbClr val="FFFFFF"/>
      </a:lt1>
      <a:dk2>
        <a:srgbClr val="005CAB"/>
      </a:dk2>
      <a:lt2>
        <a:srgbClr val="808080"/>
      </a:lt2>
      <a:accent1>
        <a:srgbClr val="4F91CD"/>
      </a:accent1>
      <a:accent2>
        <a:srgbClr val="000099"/>
      </a:accent2>
      <a:accent3>
        <a:srgbClr val="FFFFFF"/>
      </a:accent3>
      <a:accent4>
        <a:srgbClr val="000000"/>
      </a:accent4>
      <a:accent5>
        <a:srgbClr val="B2C7E3"/>
      </a:accent5>
      <a:accent6>
        <a:srgbClr val="00008A"/>
      </a:accent6>
      <a:hlink>
        <a:srgbClr val="CCCCFF"/>
      </a:hlink>
      <a:folHlink>
        <a:srgbClr val="FFFFCC"/>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presentationJim 1">
        <a:dk1>
          <a:srgbClr val="000000"/>
        </a:dk1>
        <a:lt1>
          <a:srgbClr val="FFFFFF"/>
        </a:lt1>
        <a:dk2>
          <a:srgbClr val="005CAB"/>
        </a:dk2>
        <a:lt2>
          <a:srgbClr val="808080"/>
        </a:lt2>
        <a:accent1>
          <a:srgbClr val="4F91CD"/>
        </a:accent1>
        <a:accent2>
          <a:srgbClr val="000099"/>
        </a:accent2>
        <a:accent3>
          <a:srgbClr val="FFFFFF"/>
        </a:accent3>
        <a:accent4>
          <a:srgbClr val="000000"/>
        </a:accent4>
        <a:accent5>
          <a:srgbClr val="B2C7E3"/>
        </a:accent5>
        <a:accent6>
          <a:srgbClr val="00008A"/>
        </a:accent6>
        <a:hlink>
          <a:srgbClr val="CCCCFF"/>
        </a:hlink>
        <a:folHlink>
          <a:srgbClr val="FFFFCC"/>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3_Тема Office">
  <a:themeElements>
    <a:clrScheme name="Janssen Neurology">
      <a:dk1>
        <a:srgbClr val="025289"/>
      </a:dk1>
      <a:lt1>
        <a:srgbClr val="FFFFFF"/>
      </a:lt1>
      <a:dk2>
        <a:srgbClr val="025289"/>
      </a:dk2>
      <a:lt2>
        <a:srgbClr val="FFFFFF"/>
      </a:lt2>
      <a:accent1>
        <a:srgbClr val="1AB0E6"/>
      </a:accent1>
      <a:accent2>
        <a:srgbClr val="4B515A"/>
      </a:accent2>
      <a:accent3>
        <a:srgbClr val="299347"/>
      </a:accent3>
      <a:accent4>
        <a:srgbClr val="73C055"/>
      </a:accent4>
      <a:accent5>
        <a:srgbClr val="6F3D97"/>
      </a:accent5>
      <a:accent6>
        <a:srgbClr val="F38825"/>
      </a:accent6>
      <a:hlink>
        <a:srgbClr val="6F3D97"/>
      </a:hlink>
      <a:folHlink>
        <a:srgbClr val="F38825"/>
      </a:folHlink>
    </a:clrScheme>
    <a:fontScheme name="Классическая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CA100138A7F2794391E934ECEEF31966" ma:contentTypeVersion="13" ma:contentTypeDescription="Create a new document." ma:contentTypeScope="" ma:versionID="7fd845418ff9606a132652aff3bf6292">
  <xsd:schema xmlns:xsd="http://www.w3.org/2001/XMLSchema" xmlns:xs="http://www.w3.org/2001/XMLSchema" xmlns:p="http://schemas.microsoft.com/office/2006/metadata/properties" xmlns:ns3="2ab3a9c6-44e0-42c6-9e07-c5f29557f7c8" xmlns:ns4="290facb8-6e56-40ae-8bd1-2ce26303b580" targetNamespace="http://schemas.microsoft.com/office/2006/metadata/properties" ma:root="true" ma:fieldsID="22d1de53fde787f116020937bf50232a" ns3:_="" ns4:_="">
    <xsd:import namespace="2ab3a9c6-44e0-42c6-9e07-c5f29557f7c8"/>
    <xsd:import namespace="290facb8-6e56-40ae-8bd1-2ce26303b580"/>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ab3a9c6-44e0-42c6-9e07-c5f29557f7c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90facb8-6e56-40ae-8bd1-2ce26303b580"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F229FFC-D139-4569-9B5A-B8F2945C6D50}">
  <ds:schemaRefs>
    <ds:schemaRef ds:uri="http://schemas.microsoft.com/office/2006/documentManagement/types"/>
    <ds:schemaRef ds:uri="http://schemas.microsoft.com/office/infopath/2007/PartnerControls"/>
    <ds:schemaRef ds:uri="http://purl.org/dc/terms/"/>
    <ds:schemaRef ds:uri="http://www.w3.org/XML/1998/namespace"/>
    <ds:schemaRef ds:uri="http://schemas.microsoft.com/office/2006/metadata/properties"/>
    <ds:schemaRef ds:uri="2ab3a9c6-44e0-42c6-9e07-c5f29557f7c8"/>
    <ds:schemaRef ds:uri="http://purl.org/dc/dcmitype/"/>
    <ds:schemaRef ds:uri="http://purl.org/dc/elements/1.1/"/>
    <ds:schemaRef ds:uri="http://schemas.openxmlformats.org/package/2006/metadata/core-properties"/>
    <ds:schemaRef ds:uri="290facb8-6e56-40ae-8bd1-2ce26303b580"/>
  </ds:schemaRefs>
</ds:datastoreItem>
</file>

<file path=customXml/itemProps2.xml><?xml version="1.0" encoding="utf-8"?>
<ds:datastoreItem xmlns:ds="http://schemas.openxmlformats.org/officeDocument/2006/customXml" ds:itemID="{7885FC63-33EE-4FD4-87BF-BA06D1A6D2D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ab3a9c6-44e0-42c6-9e07-c5f29557f7c8"/>
    <ds:schemaRef ds:uri="290facb8-6e56-40ae-8bd1-2ce26303b58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A907E0F-BB7C-4406-91C0-A6769416FDD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Задачи Нтз_2</Template>
  <TotalTime>4483</TotalTime>
  <Words>3552</Words>
  <Application>Microsoft Office PowerPoint</Application>
  <PresentationFormat>Экран (4:3)</PresentationFormat>
  <Paragraphs>639</Paragraphs>
  <Slides>38</Slides>
  <Notes>35</Notes>
  <HiddenSlides>0</HiddenSlides>
  <MMClips>0</MMClips>
  <ScaleCrop>false</ScaleCrop>
  <HeadingPairs>
    <vt:vector size="6" baseType="variant">
      <vt:variant>
        <vt:lpstr>Тема</vt:lpstr>
      </vt:variant>
      <vt:variant>
        <vt:i4>14</vt:i4>
      </vt:variant>
      <vt:variant>
        <vt:lpstr>Внедренные серверы OLE</vt:lpstr>
      </vt:variant>
      <vt:variant>
        <vt:i4>1</vt:i4>
      </vt:variant>
      <vt:variant>
        <vt:lpstr>Заголовки слайдов</vt:lpstr>
      </vt:variant>
      <vt:variant>
        <vt:i4>38</vt:i4>
      </vt:variant>
    </vt:vector>
  </HeadingPairs>
  <TitlesOfParts>
    <vt:vector size="53" baseType="lpstr">
      <vt:lpstr>4_Тема Office</vt:lpstr>
      <vt:lpstr>1_Custom Design</vt:lpstr>
      <vt:lpstr>2_Тема Office</vt:lpstr>
      <vt:lpstr>1_Biogen</vt:lpstr>
      <vt:lpstr>3_Content slide – cool palette</vt:lpstr>
      <vt:lpstr>Тема Office</vt:lpstr>
      <vt:lpstr>1_Тема Office</vt:lpstr>
      <vt:lpstr>8_Biogen</vt:lpstr>
      <vt:lpstr>3_Тема Office</vt:lpstr>
      <vt:lpstr>2_Biogen</vt:lpstr>
      <vt:lpstr>4_Content slide – cool palette</vt:lpstr>
      <vt:lpstr>5_Тема Office</vt:lpstr>
      <vt:lpstr>9_Biogen</vt:lpstr>
      <vt:lpstr>GNE USMA Ad Board</vt:lpstr>
      <vt:lpstr>think-cell Slide</vt:lpstr>
      <vt:lpstr>Презентация PowerPoint</vt:lpstr>
      <vt:lpstr>ОБЩЕРОССИЙСКАЯ  ОБЩЕСТВЕННАЯ ОРГАНИЗАЦИЯ ИНВАЛИДОВ БОЛЬНЫХ РАССЕЯННЫМ СКЛЕРОЗОМ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Vasilchenkov, Dmitry [JANRU]</dc:creator>
  <cp:lastModifiedBy>1311110</cp:lastModifiedBy>
  <cp:revision>315</cp:revision>
  <dcterms:created xsi:type="dcterms:W3CDTF">2020-02-01T13:26:06Z</dcterms:created>
  <dcterms:modified xsi:type="dcterms:W3CDTF">2020-05-19T22:31:24Z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0x010100CA100138A7F2794391E934ECEEF31966</vt:lpwstr>
  </property>
</Properties>
</file>